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90" r:id="rId2"/>
  </p:sldMasterIdLst>
  <p:notesMasterIdLst>
    <p:notesMasterId r:id="rId28"/>
  </p:notesMasterIdLst>
  <p:handoutMasterIdLst>
    <p:handoutMasterId r:id="rId29"/>
  </p:handoutMasterIdLst>
  <p:sldIdLst>
    <p:sldId id="299" r:id="rId3"/>
    <p:sldId id="257" r:id="rId4"/>
    <p:sldId id="298" r:id="rId5"/>
    <p:sldId id="258" r:id="rId6"/>
    <p:sldId id="259" r:id="rId7"/>
    <p:sldId id="260" r:id="rId8"/>
    <p:sldId id="265" r:id="rId9"/>
    <p:sldId id="266" r:id="rId10"/>
    <p:sldId id="267" r:id="rId11"/>
    <p:sldId id="269" r:id="rId12"/>
    <p:sldId id="268" r:id="rId13"/>
    <p:sldId id="289" r:id="rId14"/>
    <p:sldId id="262" r:id="rId15"/>
    <p:sldId id="290" r:id="rId16"/>
    <p:sldId id="263" r:id="rId17"/>
    <p:sldId id="264" r:id="rId18"/>
    <p:sldId id="270" r:id="rId19"/>
    <p:sldId id="271" r:id="rId20"/>
    <p:sldId id="273" r:id="rId21"/>
    <p:sldId id="274" r:id="rId22"/>
    <p:sldId id="275" r:id="rId23"/>
    <p:sldId id="276" r:id="rId24"/>
    <p:sldId id="277" r:id="rId25"/>
    <p:sldId id="279" r:id="rId26"/>
    <p:sldId id="296" r:id="rId2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6289" autoAdjust="0"/>
  </p:normalViewPr>
  <p:slideViewPr>
    <p:cSldViewPr>
      <p:cViewPr varScale="1">
        <p:scale>
          <a:sx n="67" d="100"/>
          <a:sy n="67" d="100"/>
        </p:scale>
        <p:origin x="84"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mut keskin" userId="acfd5fefda8700da" providerId="LiveId" clId="{AED9D354-CB3E-497C-9A72-EB283E60209B}"/>
    <pc:docChg chg="custSel modSld">
      <pc:chgData name="mahmut keskin" userId="acfd5fefda8700da" providerId="LiveId" clId="{AED9D354-CB3E-497C-9A72-EB283E60209B}" dt="2021-02-14T16:44:28.976" v="2" actId="6549"/>
      <pc:docMkLst>
        <pc:docMk/>
      </pc:docMkLst>
      <pc:sldChg chg="modSp mod">
        <pc:chgData name="mahmut keskin" userId="acfd5fefda8700da" providerId="LiveId" clId="{AED9D354-CB3E-497C-9A72-EB283E60209B}" dt="2021-02-14T16:44:28.976" v="2" actId="6549"/>
        <pc:sldMkLst>
          <pc:docMk/>
          <pc:sldMk cId="2321144298" sldId="299"/>
        </pc:sldMkLst>
        <pc:spChg chg="mod">
          <ac:chgData name="mahmut keskin" userId="acfd5fefda8700da" providerId="LiveId" clId="{AED9D354-CB3E-497C-9A72-EB283E60209B}" dt="2021-02-14T16:44:28.976" v="2" actId="6549"/>
          <ac:spMkLst>
            <pc:docMk/>
            <pc:sldMk cId="2321144298" sldId="299"/>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BB63A0-0604-418F-8806-3F75FC237B72}" type="datetimeFigureOut">
              <a:rPr lang="tr-TR" smtClean="0"/>
              <a:t>14.02.2021</a:t>
            </a:fld>
            <a:endParaRPr lang="tr-T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CFD4D0-AD6E-4130-823C-74F76A1462A4}" type="slidenum">
              <a:rPr lang="tr-TR" smtClean="0"/>
              <a:t>‹#›</a:t>
            </a:fld>
            <a:endParaRPr lang="tr-TR"/>
          </a:p>
        </p:txBody>
      </p:sp>
    </p:spTree>
    <p:extLst>
      <p:ext uri="{BB962C8B-B14F-4D97-AF65-F5344CB8AC3E}">
        <p14:creationId xmlns:p14="http://schemas.microsoft.com/office/powerpoint/2010/main" val="21927502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405E88-8471-49FF-A247-9EC042FC8BCA}" type="datetimeFigureOut">
              <a:rPr lang="tr-TR" smtClean="0"/>
              <a:t>14.02.2021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C1641E-A0E6-4061-A743-7F6E66F9FD4E}" type="slidenum">
              <a:rPr lang="tr-TR" smtClean="0"/>
              <a:t>‹#›</a:t>
            </a:fld>
            <a:endParaRPr lang="tr-TR"/>
          </a:p>
        </p:txBody>
      </p:sp>
    </p:spTree>
    <p:extLst>
      <p:ext uri="{BB962C8B-B14F-4D97-AF65-F5344CB8AC3E}">
        <p14:creationId xmlns:p14="http://schemas.microsoft.com/office/powerpoint/2010/main" val="3825616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Engellilerin haklarıyla ilgili uluslararası düzeyde çalışmalara baktığımızda Birleşmiş Milletler (BM) kapsamında yapılan çalışmaların ülkeler genelinde engellilerle ilgili politikaların belirlenmesinde temel kaynak teşkil ettiği dikkat çekmektedir. </a:t>
            </a:r>
          </a:p>
          <a:p>
            <a:endParaRPr lang="tr-TR" dirty="0"/>
          </a:p>
        </p:txBody>
      </p:sp>
      <p:sp>
        <p:nvSpPr>
          <p:cNvPr id="4" name="Slayt Numarası Yer Tutucusu 3"/>
          <p:cNvSpPr>
            <a:spLocks noGrp="1"/>
          </p:cNvSpPr>
          <p:nvPr>
            <p:ph type="sldNum" sz="quarter" idx="10"/>
          </p:nvPr>
        </p:nvSpPr>
        <p:spPr/>
        <p:txBody>
          <a:bodyPr/>
          <a:lstStyle/>
          <a:p>
            <a:fld id="{BBC1641E-A0E6-4061-A743-7F6E66F9FD4E}" type="slidenum">
              <a:rPr lang="tr-TR" smtClean="0"/>
              <a:t>2</a:t>
            </a:fld>
            <a:endParaRPr lang="tr-TR"/>
          </a:p>
        </p:txBody>
      </p:sp>
    </p:spTree>
    <p:extLst>
      <p:ext uri="{BB962C8B-B14F-4D97-AF65-F5344CB8AC3E}">
        <p14:creationId xmlns:p14="http://schemas.microsoft.com/office/powerpoint/2010/main" val="3672261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Eğitim hakkı bütün bireyler için dünya çapında önemi vurgulanan ve ulusal ve uluslararası sözleşmelerle güvence altına alınan haklardan biridir. Bu anlamda uluslararası ve ulusal geniş kapsamlı yasal düzenlemeler yapılmış ve yapılmaya devam etmektedir. Söz konusu düzenlemelerin beraberinde gerekli tedbirlerin alınması yönünde eylem planları oluşturulmaktadır. Yapılan eylem planları ulusal düzeyde yapılacak çalışmalarda yol gösterici bir nitelik taşımaktadır.</a:t>
            </a:r>
          </a:p>
          <a:p>
            <a:endParaRPr lang="tr-TR" dirty="0"/>
          </a:p>
        </p:txBody>
      </p:sp>
      <p:sp>
        <p:nvSpPr>
          <p:cNvPr id="4" name="Slayt Numarası Yer Tutucusu 3"/>
          <p:cNvSpPr>
            <a:spLocks noGrp="1"/>
          </p:cNvSpPr>
          <p:nvPr>
            <p:ph type="sldNum" sz="quarter" idx="10"/>
          </p:nvPr>
        </p:nvSpPr>
        <p:spPr/>
        <p:txBody>
          <a:bodyPr/>
          <a:lstStyle/>
          <a:p>
            <a:fld id="{BBC1641E-A0E6-4061-A743-7F6E66F9FD4E}" type="slidenum">
              <a:rPr lang="tr-TR" smtClean="0"/>
              <a:t>4</a:t>
            </a:fld>
            <a:endParaRPr lang="tr-TR"/>
          </a:p>
        </p:txBody>
      </p:sp>
    </p:spTree>
    <p:extLst>
      <p:ext uri="{BB962C8B-B14F-4D97-AF65-F5344CB8AC3E}">
        <p14:creationId xmlns:p14="http://schemas.microsoft.com/office/powerpoint/2010/main" val="1862243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lvl1pPr>
              <a:defRPr sz="2400" b="0" i="0" baseline="0">
                <a:latin typeface="Times New Roman" panose="02020603050405020304" pitchFamily="18" charset="0"/>
              </a:defRPr>
            </a:lvl1pPr>
            <a:lvl2pPr>
              <a:defRPr sz="2400" b="0" i="0" baseline="0">
                <a:latin typeface="Times New Roman" panose="02020603050405020304" pitchFamily="18" charset="0"/>
              </a:defRPr>
            </a:lvl2pPr>
            <a:lvl3pPr>
              <a:defRPr sz="2400" b="0" i="0" baseline="0">
                <a:latin typeface="Times New Roman" panose="02020603050405020304" pitchFamily="18" charset="0"/>
              </a:defRPr>
            </a:lvl3pPr>
            <a:lvl4pPr>
              <a:defRPr sz="2400" b="0" i="0" baseline="0">
                <a:latin typeface="Times New Roman" panose="02020603050405020304" pitchFamily="18" charset="0"/>
              </a:defRPr>
            </a:lvl4pPr>
            <a:lvl5pPr>
              <a:defRPr sz="2400" b="0" i="0" baseline="0">
                <a:latin typeface="Times New Roman" panose="02020603050405020304" pitchFamily="18" charset="0"/>
              </a:defRPr>
            </a:lvl5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p:txBody>
          <a:bodyPr/>
          <a:lstStyle>
            <a:lvl1pPr eaLnBrk="0" hangingPunct="0">
              <a:defRPr>
                <a:ea typeface="ＭＳ Ｐゴシック" pitchFamily="-96" charset="-128"/>
              </a:defRPr>
            </a:lvl1pPr>
          </a:lstStyle>
          <a:p>
            <a:pPr>
              <a:defRPr/>
            </a:pPr>
            <a:fld id="{7F9F95C0-0BD7-4008-89E7-572C8CC10086}" type="datetime1">
              <a:rPr lang="tr-TR"/>
              <a:pPr>
                <a:defRPr/>
              </a:pPr>
              <a:t>14.02.2021</a:t>
            </a:fld>
            <a:endParaRPr lang="tr-TR"/>
          </a:p>
        </p:txBody>
      </p:sp>
      <p:sp>
        <p:nvSpPr>
          <p:cNvPr id="5" name="Footer Placeholder 4"/>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6" name="Slide Number Placeholder 5"/>
          <p:cNvSpPr>
            <a:spLocks noGrp="1"/>
          </p:cNvSpPr>
          <p:nvPr>
            <p:ph type="sldNum" sz="quarter" idx="12"/>
          </p:nvPr>
        </p:nvSpPr>
        <p:spPr/>
        <p:txBody>
          <a:bodyPr/>
          <a:lstStyle>
            <a:lvl1pPr eaLnBrk="0" hangingPunct="0">
              <a:defRPr>
                <a:ea typeface="ＭＳ Ｐゴシック" pitchFamily="-96" charset="-128"/>
              </a:defRPr>
            </a:lvl1pPr>
          </a:lstStyle>
          <a:p>
            <a:pPr>
              <a:defRPr/>
            </a:pPr>
            <a:fld id="{36F91CB3-280C-400A-84F4-061A117B289C}" type="slidenum">
              <a:rPr lang="tr-TR"/>
              <a:pPr>
                <a:defRPr/>
              </a:pPr>
              <a:t>‹#›</a:t>
            </a:fld>
            <a:endParaRPr lang="tr-TR"/>
          </a:p>
        </p:txBody>
      </p:sp>
    </p:spTree>
    <p:extLst>
      <p:ext uri="{BB962C8B-B14F-4D97-AF65-F5344CB8AC3E}">
        <p14:creationId xmlns:p14="http://schemas.microsoft.com/office/powerpoint/2010/main" val="1245079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8" name="Title 7"/>
          <p:cNvSpPr>
            <a:spLocks noGrp="1"/>
          </p:cNvSpPr>
          <p:nvPr>
            <p:ph type="title"/>
          </p:nvPr>
        </p:nvSpPr>
        <p:spPr/>
        <p:txBody>
          <a:bodyPr/>
          <a:lstStyle/>
          <a:p>
            <a:r>
              <a:rPr lang="tr-TR"/>
              <a:t>Asıl başlık stili için tıklatın</a:t>
            </a:r>
            <a:endParaRPr lang="en-US"/>
          </a:p>
        </p:txBody>
      </p:sp>
      <p:sp>
        <p:nvSpPr>
          <p:cNvPr id="5" name="Date Placeholder 3"/>
          <p:cNvSpPr>
            <a:spLocks noGrp="1"/>
          </p:cNvSpPr>
          <p:nvPr>
            <p:ph type="dt" sz="half" idx="10"/>
          </p:nvPr>
        </p:nvSpPr>
        <p:spPr/>
        <p:txBody>
          <a:bodyPr/>
          <a:lstStyle>
            <a:lvl1pPr eaLnBrk="0" hangingPunct="0">
              <a:defRPr>
                <a:ea typeface="ＭＳ Ｐゴシック" pitchFamily="-96" charset="-128"/>
              </a:defRPr>
            </a:lvl1pPr>
          </a:lstStyle>
          <a:p>
            <a:pPr>
              <a:defRPr/>
            </a:pPr>
            <a:fld id="{DD0AC27B-F6FF-450E-A337-4AD7562EC99A}" type="datetime1">
              <a:rPr lang="tr-TR"/>
              <a:pPr>
                <a:defRPr/>
              </a:pPr>
              <a:t>14.02.2021</a:t>
            </a:fld>
            <a:endParaRPr lang="tr-TR"/>
          </a:p>
        </p:txBody>
      </p:sp>
      <p:sp>
        <p:nvSpPr>
          <p:cNvPr id="6" name="Footer Placeholder 4"/>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7" name="Slide Number Placeholder 5"/>
          <p:cNvSpPr>
            <a:spLocks noGrp="1"/>
          </p:cNvSpPr>
          <p:nvPr>
            <p:ph type="sldNum" sz="quarter" idx="12"/>
          </p:nvPr>
        </p:nvSpPr>
        <p:spPr/>
        <p:txBody>
          <a:bodyPr/>
          <a:lstStyle>
            <a:lvl1pPr eaLnBrk="0" hangingPunct="0">
              <a:defRPr>
                <a:ea typeface="ＭＳ Ｐゴシック" pitchFamily="-96" charset="-128"/>
              </a:defRPr>
            </a:lvl1pPr>
          </a:lstStyle>
          <a:p>
            <a:pPr>
              <a:defRPr/>
            </a:pPr>
            <a:fld id="{A79B333E-3886-42BD-B0F5-11F442077859}" type="slidenum">
              <a:rPr lang="tr-TR"/>
              <a:pPr>
                <a:defRPr/>
              </a:pPr>
              <a:t>‹#›</a:t>
            </a:fld>
            <a:endParaRPr lang="tr-TR"/>
          </a:p>
        </p:txBody>
      </p:sp>
    </p:spTree>
    <p:extLst>
      <p:ext uri="{BB962C8B-B14F-4D97-AF65-F5344CB8AC3E}">
        <p14:creationId xmlns:p14="http://schemas.microsoft.com/office/powerpoint/2010/main" val="956351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3"/>
          <p:cNvSpPr>
            <a:spLocks noGrp="1"/>
          </p:cNvSpPr>
          <p:nvPr>
            <p:ph type="dt" sz="half" idx="10"/>
          </p:nvPr>
        </p:nvSpPr>
        <p:spPr/>
        <p:txBody>
          <a:bodyPr/>
          <a:lstStyle>
            <a:lvl1pPr eaLnBrk="0" hangingPunct="0">
              <a:defRPr>
                <a:ea typeface="ＭＳ Ｐゴシック" pitchFamily="-96" charset="-128"/>
              </a:defRPr>
            </a:lvl1pPr>
          </a:lstStyle>
          <a:p>
            <a:pPr>
              <a:defRPr/>
            </a:pPr>
            <a:fld id="{B5BDEDE8-39D9-435C-8F97-27EDC3CE4CFA}" type="datetime1">
              <a:rPr lang="tr-TR"/>
              <a:pPr>
                <a:defRPr/>
              </a:pPr>
              <a:t>14.02.2021</a:t>
            </a:fld>
            <a:endParaRPr lang="tr-TR"/>
          </a:p>
        </p:txBody>
      </p:sp>
      <p:sp>
        <p:nvSpPr>
          <p:cNvPr id="4" name="Footer Placeholder 4"/>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5" name="Slide Number Placeholder 5"/>
          <p:cNvSpPr>
            <a:spLocks noGrp="1"/>
          </p:cNvSpPr>
          <p:nvPr>
            <p:ph type="sldNum" sz="quarter" idx="12"/>
          </p:nvPr>
        </p:nvSpPr>
        <p:spPr/>
        <p:txBody>
          <a:bodyPr/>
          <a:lstStyle>
            <a:lvl1pPr eaLnBrk="0" hangingPunct="0">
              <a:defRPr>
                <a:ea typeface="ＭＳ Ｐゴシック" pitchFamily="-96" charset="-128"/>
              </a:defRPr>
            </a:lvl1pPr>
          </a:lstStyle>
          <a:p>
            <a:pPr>
              <a:defRPr/>
            </a:pPr>
            <a:fld id="{82716626-E26E-4DE3-A738-7FBD02DB568E}" type="slidenum">
              <a:rPr lang="tr-TR"/>
              <a:pPr>
                <a:defRPr/>
              </a:pPr>
              <a:t>‹#›</a:t>
            </a:fld>
            <a:endParaRPr lang="tr-TR"/>
          </a:p>
        </p:txBody>
      </p:sp>
    </p:spTree>
    <p:extLst>
      <p:ext uri="{BB962C8B-B14F-4D97-AF65-F5344CB8AC3E}">
        <p14:creationId xmlns:p14="http://schemas.microsoft.com/office/powerpoint/2010/main" val="238339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eaLnBrk="0" hangingPunct="0">
              <a:defRPr>
                <a:ea typeface="ＭＳ Ｐゴシック" pitchFamily="-96" charset="-128"/>
              </a:defRPr>
            </a:lvl1pPr>
          </a:lstStyle>
          <a:p>
            <a:pPr>
              <a:defRPr/>
            </a:pPr>
            <a:fld id="{6E7349FE-CCA2-42C3-93CC-4EE3B957FEEE}" type="datetime1">
              <a:rPr lang="tr-TR"/>
              <a:pPr>
                <a:defRPr/>
              </a:pPr>
              <a:t>14.02.2021</a:t>
            </a:fld>
            <a:endParaRPr lang="tr-TR"/>
          </a:p>
        </p:txBody>
      </p:sp>
      <p:sp>
        <p:nvSpPr>
          <p:cNvPr id="5" name="Footer Placeholder 4"/>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6" name="Slide Number Placeholder 5"/>
          <p:cNvSpPr>
            <a:spLocks noGrp="1"/>
          </p:cNvSpPr>
          <p:nvPr>
            <p:ph type="sldNum" sz="quarter" idx="12"/>
          </p:nvPr>
        </p:nvSpPr>
        <p:spPr/>
        <p:txBody>
          <a:bodyPr/>
          <a:lstStyle>
            <a:lvl1pPr eaLnBrk="0" hangingPunct="0">
              <a:defRPr>
                <a:ea typeface="ＭＳ Ｐゴシック" pitchFamily="-96" charset="-128"/>
              </a:defRPr>
            </a:lvl1pPr>
          </a:lstStyle>
          <a:p>
            <a:pPr>
              <a:defRPr/>
            </a:pPr>
            <a:fld id="{32CFD734-99D0-4431-8530-EDCE9F25B910}" type="slidenum">
              <a:rPr lang="tr-TR"/>
              <a:pPr>
                <a:defRPr/>
              </a:pPr>
              <a:t>‹#›</a:t>
            </a:fld>
            <a:endParaRPr lang="tr-TR"/>
          </a:p>
        </p:txBody>
      </p:sp>
    </p:spTree>
    <p:extLst>
      <p:ext uri="{BB962C8B-B14F-4D97-AF65-F5344CB8AC3E}">
        <p14:creationId xmlns:p14="http://schemas.microsoft.com/office/powerpoint/2010/main" val="401352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aşlık Slaydı">
    <p:spTree>
      <p:nvGrpSpPr>
        <p:cNvPr id="1" name=""/>
        <p:cNvGrpSpPr/>
        <p:nvPr/>
      </p:nvGrpSpPr>
      <p:grpSpPr>
        <a:xfrm>
          <a:off x="0" y="0"/>
          <a:ext cx="0" cy="0"/>
          <a:chOff x="0" y="0"/>
          <a:chExt cx="0" cy="0"/>
        </a:xfrm>
      </p:grpSpPr>
      <p:pic>
        <p:nvPicPr>
          <p:cNvPr id="3" name="6 Resim" descr="powerpoint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Başlık"/>
          <p:cNvSpPr>
            <a:spLocks noGrp="1"/>
          </p:cNvSpPr>
          <p:nvPr>
            <p:ph type="ctrTitle"/>
          </p:nvPr>
        </p:nvSpPr>
        <p:spPr>
          <a:xfrm>
            <a:off x="5652120" y="3573016"/>
            <a:ext cx="3491880" cy="1584176"/>
          </a:xfrm>
        </p:spPr>
        <p:txBody>
          <a:bodyPr>
            <a:normAutofit/>
          </a:bodyPr>
          <a:lstStyle>
            <a:lvl1pPr>
              <a:defRPr sz="3600"/>
            </a:lvl1pPr>
          </a:lstStyle>
          <a:p>
            <a:r>
              <a:rPr lang="tr-TR"/>
              <a:t>Asıl başlık stili için tıklatın</a:t>
            </a:r>
            <a:endParaRPr lang="tr-TR" dirty="0"/>
          </a:p>
        </p:txBody>
      </p:sp>
      <p:sp>
        <p:nvSpPr>
          <p:cNvPr id="4" name="3 Veri Yer Tutucusu"/>
          <p:cNvSpPr>
            <a:spLocks noGrp="1"/>
          </p:cNvSpPr>
          <p:nvPr>
            <p:ph type="dt" sz="half" idx="10"/>
          </p:nvPr>
        </p:nvSpPr>
        <p:spPr/>
        <p:txBody>
          <a:bodyPr/>
          <a:lstStyle>
            <a:lvl1pPr eaLnBrk="0" hangingPunct="0">
              <a:defRPr>
                <a:ea typeface="ＭＳ Ｐゴシック" pitchFamily="-96" charset="-128"/>
              </a:defRPr>
            </a:lvl1pPr>
          </a:lstStyle>
          <a:p>
            <a:pPr>
              <a:defRPr/>
            </a:pPr>
            <a:fld id="{C3586E43-EF21-404A-B1E9-F1C46998A26A}" type="datetime1">
              <a:rPr lang="tr-TR"/>
              <a:pPr>
                <a:defRPr/>
              </a:pPr>
              <a:t>14.02.2021</a:t>
            </a:fld>
            <a:endParaRPr lang="tr-TR"/>
          </a:p>
        </p:txBody>
      </p:sp>
      <p:sp>
        <p:nvSpPr>
          <p:cNvPr id="5" name="4 Altbilgi Yer Tutucusu"/>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6" name="5 Slayt Numarası Yer Tutucusu"/>
          <p:cNvSpPr>
            <a:spLocks noGrp="1"/>
          </p:cNvSpPr>
          <p:nvPr>
            <p:ph type="sldNum" sz="quarter" idx="12"/>
          </p:nvPr>
        </p:nvSpPr>
        <p:spPr/>
        <p:txBody>
          <a:bodyPr/>
          <a:lstStyle>
            <a:lvl1pPr eaLnBrk="0" hangingPunct="0">
              <a:defRPr>
                <a:ea typeface="ＭＳ Ｐゴシック" pitchFamily="-96" charset="-128"/>
              </a:defRPr>
            </a:lvl1pPr>
          </a:lstStyle>
          <a:p>
            <a:pPr>
              <a:defRPr/>
            </a:pPr>
            <a:fld id="{AF484200-2998-4B6F-98A9-0EE993149782}" type="slidenum">
              <a:rPr lang="tr-TR"/>
              <a:pPr>
                <a:defRPr/>
              </a:pPr>
              <a:t>‹#›</a:t>
            </a:fld>
            <a:endParaRPr lang="tr-TR"/>
          </a:p>
        </p:txBody>
      </p:sp>
    </p:spTree>
    <p:extLst>
      <p:ext uri="{BB962C8B-B14F-4D97-AF65-F5344CB8AC3E}">
        <p14:creationId xmlns:p14="http://schemas.microsoft.com/office/powerpoint/2010/main" val="799832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822325" y="365125"/>
            <a:ext cx="7521575" cy="549275"/>
          </a:xfrm>
        </p:spPr>
        <p:txBody>
          <a:bodyPr/>
          <a:lstStyle/>
          <a:p>
            <a:r>
              <a:rPr lang="tr-TR"/>
              <a:t>Asıl başlık stili için tıklatın</a:t>
            </a:r>
          </a:p>
        </p:txBody>
      </p:sp>
      <p:sp>
        <p:nvSpPr>
          <p:cNvPr id="3" name="Tablo Yer Tutucusu 2"/>
          <p:cNvSpPr>
            <a:spLocks noGrp="1"/>
          </p:cNvSpPr>
          <p:nvPr>
            <p:ph type="tbl" idx="1"/>
          </p:nvPr>
        </p:nvSpPr>
        <p:spPr>
          <a:xfrm>
            <a:off x="822325" y="1100138"/>
            <a:ext cx="7521575" cy="3579812"/>
          </a:xfrm>
        </p:spPr>
        <p:txBody>
          <a:bodyPr/>
          <a:lstStyle/>
          <a:p>
            <a:pPr lvl="0"/>
            <a:r>
              <a:rPr lang="tr-TR" noProof="0"/>
              <a:t>Tablo eklemek için simgeyi tıklatın</a:t>
            </a:r>
          </a:p>
        </p:txBody>
      </p:sp>
      <p:sp>
        <p:nvSpPr>
          <p:cNvPr id="4" name="Date Placeholder 3"/>
          <p:cNvSpPr>
            <a:spLocks noGrp="1"/>
          </p:cNvSpPr>
          <p:nvPr>
            <p:ph type="dt" sz="half" idx="10"/>
          </p:nvPr>
        </p:nvSpPr>
        <p:spPr/>
        <p:txBody>
          <a:bodyPr/>
          <a:lstStyle>
            <a:lvl1pPr eaLnBrk="0" hangingPunct="0">
              <a:defRPr>
                <a:ea typeface="ＭＳ Ｐゴシック" pitchFamily="-96" charset="-128"/>
              </a:defRPr>
            </a:lvl1pPr>
          </a:lstStyle>
          <a:p>
            <a:pPr>
              <a:defRPr/>
            </a:pPr>
            <a:fld id="{72867417-7DA4-45CB-9908-AA0C5FEA44CF}" type="datetime1">
              <a:rPr lang="tr-TR"/>
              <a:pPr>
                <a:defRPr/>
              </a:pPr>
              <a:t>14.02.2021</a:t>
            </a:fld>
            <a:endParaRPr lang="tr-TR"/>
          </a:p>
        </p:txBody>
      </p:sp>
      <p:sp>
        <p:nvSpPr>
          <p:cNvPr id="5" name="Footer Placeholder 4"/>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6" name="Slide Number Placeholder 5"/>
          <p:cNvSpPr>
            <a:spLocks noGrp="1"/>
          </p:cNvSpPr>
          <p:nvPr>
            <p:ph type="sldNum" sz="quarter" idx="12"/>
          </p:nvPr>
        </p:nvSpPr>
        <p:spPr/>
        <p:txBody>
          <a:bodyPr/>
          <a:lstStyle>
            <a:lvl1pPr eaLnBrk="0" hangingPunct="0">
              <a:defRPr>
                <a:ea typeface="ＭＳ Ｐゴシック" pitchFamily="-96" charset="-128"/>
              </a:defRPr>
            </a:lvl1pPr>
          </a:lstStyle>
          <a:p>
            <a:pPr>
              <a:defRPr/>
            </a:pPr>
            <a:fld id="{98A71BF9-9AB4-46BE-95B1-7E846393E6F6}" type="slidenum">
              <a:rPr lang="tr-TR"/>
              <a:pPr>
                <a:defRPr/>
              </a:pPr>
              <a:t>‹#›</a:t>
            </a:fld>
            <a:endParaRPr lang="tr-TR"/>
          </a:p>
        </p:txBody>
      </p:sp>
    </p:spTree>
    <p:extLst>
      <p:ext uri="{BB962C8B-B14F-4D97-AF65-F5344CB8AC3E}">
        <p14:creationId xmlns:p14="http://schemas.microsoft.com/office/powerpoint/2010/main" val="545071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762000" y="533400"/>
            <a:ext cx="7696200" cy="1143000"/>
          </a:xfrm>
        </p:spPr>
        <p:txBody>
          <a:bodyPr/>
          <a:lstStyle/>
          <a:p>
            <a:r>
              <a:rPr lang="tr-TR"/>
              <a:t>Asıl başlık stili için tıklatın</a:t>
            </a:r>
          </a:p>
        </p:txBody>
      </p:sp>
      <p:sp>
        <p:nvSpPr>
          <p:cNvPr id="3" name="Metin Yer Tutucusu 2"/>
          <p:cNvSpPr>
            <a:spLocks noGrp="1"/>
          </p:cNvSpPr>
          <p:nvPr>
            <p:ph type="body" sz="half" idx="1"/>
          </p:nvPr>
        </p:nvSpPr>
        <p:spPr>
          <a:xfrm>
            <a:off x="762000" y="1905000"/>
            <a:ext cx="3771900" cy="40386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4686300" y="1905000"/>
            <a:ext cx="3771900" cy="19431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4686300" y="4000500"/>
            <a:ext cx="3771900" cy="19431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p:txBody>
          <a:bodyPr/>
          <a:lstStyle>
            <a:lvl1pPr>
              <a:defRPr/>
            </a:lvl1pPr>
          </a:lstStyle>
          <a:p>
            <a:pPr>
              <a:defRPr/>
            </a:pPr>
            <a:endParaRPr lang="en-IE"/>
          </a:p>
        </p:txBody>
      </p:sp>
      <p:sp>
        <p:nvSpPr>
          <p:cNvPr id="7" name="Rectangle 5"/>
          <p:cNvSpPr>
            <a:spLocks noGrp="1" noChangeArrowheads="1"/>
          </p:cNvSpPr>
          <p:nvPr>
            <p:ph type="ftr" sz="quarter" idx="11"/>
          </p:nvPr>
        </p:nvSpPr>
        <p:spPr/>
        <p:txBody>
          <a:bodyPr/>
          <a:lstStyle>
            <a:lvl1pPr>
              <a:defRPr/>
            </a:lvl1pPr>
          </a:lstStyle>
          <a:p>
            <a:pPr>
              <a:defRPr/>
            </a:pPr>
            <a:endParaRPr lang="en-IE"/>
          </a:p>
        </p:txBody>
      </p:sp>
      <p:sp>
        <p:nvSpPr>
          <p:cNvPr id="8" name="Rectangle 6"/>
          <p:cNvSpPr>
            <a:spLocks noGrp="1" noChangeArrowheads="1"/>
          </p:cNvSpPr>
          <p:nvPr>
            <p:ph type="sldNum" sz="quarter" idx="12"/>
          </p:nvPr>
        </p:nvSpPr>
        <p:spPr/>
        <p:txBody>
          <a:bodyPr/>
          <a:lstStyle>
            <a:lvl1pPr>
              <a:defRPr/>
            </a:lvl1pPr>
          </a:lstStyle>
          <a:p>
            <a:pPr>
              <a:defRPr/>
            </a:pPr>
            <a:fld id="{E54A0C80-3B8A-444B-8672-BBF04518410F}" type="slidenum">
              <a:rPr lang="en-IE"/>
              <a:pPr>
                <a:defRPr/>
              </a:pPr>
              <a:t>‹#›</a:t>
            </a:fld>
            <a:endParaRPr lang="en-IE"/>
          </a:p>
        </p:txBody>
      </p:sp>
    </p:spTree>
    <p:extLst>
      <p:ext uri="{BB962C8B-B14F-4D97-AF65-F5344CB8AC3E}">
        <p14:creationId xmlns:p14="http://schemas.microsoft.com/office/powerpoint/2010/main" val="2134260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762000" y="533400"/>
            <a:ext cx="7696200" cy="1143000"/>
          </a:xfrm>
        </p:spPr>
        <p:txBody>
          <a:bodyPr/>
          <a:lstStyle/>
          <a:p>
            <a:r>
              <a:rPr lang="tr-TR"/>
              <a:t>Asıl başlık stili için tıklatın</a:t>
            </a:r>
          </a:p>
        </p:txBody>
      </p:sp>
      <p:sp>
        <p:nvSpPr>
          <p:cNvPr id="3" name="Metin Yer Tutucusu 2"/>
          <p:cNvSpPr>
            <a:spLocks noGrp="1"/>
          </p:cNvSpPr>
          <p:nvPr>
            <p:ph type="body" sz="half" idx="1"/>
          </p:nvPr>
        </p:nvSpPr>
        <p:spPr>
          <a:xfrm>
            <a:off x="762000" y="1905000"/>
            <a:ext cx="3771900" cy="4038600"/>
          </a:xfrm>
        </p:spPr>
        <p:txBody>
          <a:bodyPr/>
          <a:lstStyle>
            <a:lvl1pPr>
              <a:defRPr sz="2400" b="0" i="0" baseline="0">
                <a:latin typeface="Times New Roman" panose="02020603050405020304" pitchFamily="18" charset="0"/>
              </a:defRPr>
            </a:lvl1pPr>
            <a:lvl2pPr>
              <a:defRPr sz="2400" b="0" i="0" baseline="0">
                <a:latin typeface="Times New Roman" panose="02020603050405020304" pitchFamily="18" charset="0"/>
              </a:defRPr>
            </a:lvl2pPr>
            <a:lvl3pPr>
              <a:defRPr sz="2400" b="0" i="0" baseline="0">
                <a:latin typeface="Times New Roman" panose="02020603050405020304" pitchFamily="18" charset="0"/>
              </a:defRPr>
            </a:lvl3pPr>
            <a:lvl4pPr>
              <a:defRPr sz="2400" b="0" i="0" baseline="0">
                <a:latin typeface="Times New Roman" panose="02020603050405020304" pitchFamily="18" charset="0"/>
              </a:defRPr>
            </a:lvl4pPr>
            <a:lvl5pPr>
              <a:defRPr sz="2400" b="0" i="0" baseline="0">
                <a:latin typeface="Times New Roman" panose="02020603050405020304" pitchFamily="18" charset="0"/>
              </a:defRPr>
            </a:lvl5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İçerik Yer Tutucusu 3"/>
          <p:cNvSpPr>
            <a:spLocks noGrp="1"/>
          </p:cNvSpPr>
          <p:nvPr>
            <p:ph sz="half" idx="2"/>
          </p:nvPr>
        </p:nvSpPr>
        <p:spPr>
          <a:xfrm>
            <a:off x="4686300" y="1905000"/>
            <a:ext cx="3771900" cy="4038600"/>
          </a:xfrm>
        </p:spPr>
        <p:txBody>
          <a:bodyPr/>
          <a:lstStyle>
            <a:lvl1pPr>
              <a:defRPr sz="2400" b="0" i="0" baseline="0">
                <a:latin typeface="Times New Roman" panose="02020603050405020304" pitchFamily="18" charset="0"/>
              </a:defRPr>
            </a:lvl1pPr>
            <a:lvl2pPr>
              <a:defRPr sz="2400" b="0" i="0" baseline="0">
                <a:latin typeface="Times New Roman" panose="02020603050405020304" pitchFamily="18" charset="0"/>
              </a:defRPr>
            </a:lvl2pPr>
            <a:lvl3pPr>
              <a:defRPr sz="2400" b="0" i="0" baseline="0">
                <a:latin typeface="Times New Roman" panose="02020603050405020304" pitchFamily="18" charset="0"/>
              </a:defRPr>
            </a:lvl3pPr>
            <a:lvl4pPr>
              <a:defRPr sz="2400" b="0" i="0" baseline="0">
                <a:latin typeface="Times New Roman" panose="02020603050405020304" pitchFamily="18" charset="0"/>
              </a:defRPr>
            </a:lvl4pPr>
            <a:lvl5pPr>
              <a:defRPr sz="2400" b="0" i="0" baseline="0">
                <a:latin typeface="Times New Roman" panose="02020603050405020304" pitchFamily="18" charset="0"/>
              </a:defRPr>
            </a:lvl5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5" name="Rectangle 4"/>
          <p:cNvSpPr>
            <a:spLocks noGrp="1" noChangeArrowheads="1"/>
          </p:cNvSpPr>
          <p:nvPr>
            <p:ph type="dt" sz="half" idx="10"/>
          </p:nvPr>
        </p:nvSpPr>
        <p:spPr/>
        <p:txBody>
          <a:bodyPr/>
          <a:lstStyle>
            <a:lvl1pPr>
              <a:defRPr/>
            </a:lvl1pPr>
          </a:lstStyle>
          <a:p>
            <a:pPr>
              <a:defRPr/>
            </a:pPr>
            <a:endParaRPr lang="en-IE"/>
          </a:p>
        </p:txBody>
      </p:sp>
      <p:sp>
        <p:nvSpPr>
          <p:cNvPr id="6" name="Rectangle 5"/>
          <p:cNvSpPr>
            <a:spLocks noGrp="1" noChangeArrowheads="1"/>
          </p:cNvSpPr>
          <p:nvPr>
            <p:ph type="ftr" sz="quarter" idx="11"/>
          </p:nvPr>
        </p:nvSpPr>
        <p:spPr/>
        <p:txBody>
          <a:bodyPr/>
          <a:lstStyle>
            <a:lvl1pPr>
              <a:defRPr/>
            </a:lvl1pPr>
          </a:lstStyle>
          <a:p>
            <a:pPr>
              <a:defRPr/>
            </a:pPr>
            <a:endParaRPr lang="en-IE"/>
          </a:p>
        </p:txBody>
      </p:sp>
      <p:sp>
        <p:nvSpPr>
          <p:cNvPr id="7" name="Rectangle 6"/>
          <p:cNvSpPr>
            <a:spLocks noGrp="1" noChangeArrowheads="1"/>
          </p:cNvSpPr>
          <p:nvPr>
            <p:ph type="sldNum" sz="quarter" idx="12"/>
          </p:nvPr>
        </p:nvSpPr>
        <p:spPr/>
        <p:txBody>
          <a:bodyPr/>
          <a:lstStyle>
            <a:lvl1pPr>
              <a:defRPr/>
            </a:lvl1pPr>
          </a:lstStyle>
          <a:p>
            <a:pPr>
              <a:defRPr/>
            </a:pPr>
            <a:fld id="{586FEC07-6411-4FF0-88B3-F84319629A2D}" type="slidenum">
              <a:rPr lang="en-IE"/>
              <a:pPr>
                <a:defRPr/>
              </a:pPr>
              <a:t>‹#›</a:t>
            </a:fld>
            <a:endParaRPr lang="en-IE"/>
          </a:p>
        </p:txBody>
      </p:sp>
    </p:spTree>
    <p:extLst>
      <p:ext uri="{BB962C8B-B14F-4D97-AF65-F5344CB8AC3E}">
        <p14:creationId xmlns:p14="http://schemas.microsoft.com/office/powerpoint/2010/main" val="2945906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834791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3A951DE-10EB-40D2-9D97-905A4E8AD325}"/>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0342F82B-352A-4AA8-B852-C0A017981A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BEB9751-7E0C-4C70-ADAB-8D1F49FE5212}"/>
              </a:ext>
            </a:extLst>
          </p:cNvPr>
          <p:cNvSpPr>
            <a:spLocks noGrp="1"/>
          </p:cNvSpPr>
          <p:nvPr>
            <p:ph type="dt" sz="half" idx="10"/>
          </p:nvPr>
        </p:nvSpPr>
        <p:spPr/>
        <p:txBody>
          <a:bodyPr/>
          <a:lstStyle/>
          <a:p>
            <a:fld id="{A23720DD-5B6D-40BF-8493-A6B52D484E6B}" type="datetimeFigureOut">
              <a:rPr lang="tr-TR" smtClean="0"/>
              <a:t>14.02.2021</a:t>
            </a:fld>
            <a:endParaRPr lang="tr-TR"/>
          </a:p>
        </p:txBody>
      </p:sp>
      <p:sp>
        <p:nvSpPr>
          <p:cNvPr id="5" name="Alt Bilgi Yer Tutucusu 4">
            <a:extLst>
              <a:ext uri="{FF2B5EF4-FFF2-40B4-BE49-F238E27FC236}">
                <a16:creationId xmlns:a16="http://schemas.microsoft.com/office/drawing/2014/main" id="{BBCF9827-171C-49C6-BB94-A1791F06D28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D376378-4B9F-476C-B245-5C55A5163A16}"/>
              </a:ext>
            </a:extLst>
          </p:cNvPr>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41669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62C905A-2E6B-4291-A4EC-6290E65FB33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2F6A597-B81A-451C-A2D4-0E0A0E7952E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326073C-B557-4074-BC33-2DB40CF142A9}"/>
              </a:ext>
            </a:extLst>
          </p:cNvPr>
          <p:cNvSpPr>
            <a:spLocks noGrp="1"/>
          </p:cNvSpPr>
          <p:nvPr>
            <p:ph type="dt" sz="half" idx="10"/>
          </p:nvPr>
        </p:nvSpPr>
        <p:spPr/>
        <p:txBody>
          <a:bodyPr/>
          <a:lstStyle/>
          <a:p>
            <a:pPr>
              <a:defRPr/>
            </a:pPr>
            <a:fld id="{7F9F95C0-0BD7-4008-89E7-572C8CC10086}" type="datetime1">
              <a:rPr lang="tr-TR" smtClean="0"/>
              <a:pPr>
                <a:defRPr/>
              </a:pPr>
              <a:t>14.02.2021</a:t>
            </a:fld>
            <a:endParaRPr lang="tr-TR"/>
          </a:p>
        </p:txBody>
      </p:sp>
      <p:sp>
        <p:nvSpPr>
          <p:cNvPr id="5" name="Alt Bilgi Yer Tutucusu 4">
            <a:extLst>
              <a:ext uri="{FF2B5EF4-FFF2-40B4-BE49-F238E27FC236}">
                <a16:creationId xmlns:a16="http://schemas.microsoft.com/office/drawing/2014/main" id="{70DCFE1F-CCC1-4EF1-BB4F-80552BAED984}"/>
              </a:ext>
            </a:extLst>
          </p:cNvPr>
          <p:cNvSpPr>
            <a:spLocks noGrp="1"/>
          </p:cNvSpPr>
          <p:nvPr>
            <p:ph type="ftr" sz="quarter" idx="11"/>
          </p:nvPr>
        </p:nvSpPr>
        <p:spPr/>
        <p:txBody>
          <a:bodyPr/>
          <a:lstStyle/>
          <a:p>
            <a:pPr>
              <a:defRPr/>
            </a:pPr>
            <a:endParaRPr lang="tr-TR"/>
          </a:p>
        </p:txBody>
      </p:sp>
      <p:sp>
        <p:nvSpPr>
          <p:cNvPr id="6" name="Slayt Numarası Yer Tutucusu 5">
            <a:extLst>
              <a:ext uri="{FF2B5EF4-FFF2-40B4-BE49-F238E27FC236}">
                <a16:creationId xmlns:a16="http://schemas.microsoft.com/office/drawing/2014/main" id="{9522C78C-D366-40BB-8E50-6478A94F9227}"/>
              </a:ext>
            </a:extLst>
          </p:cNvPr>
          <p:cNvSpPr>
            <a:spLocks noGrp="1"/>
          </p:cNvSpPr>
          <p:nvPr>
            <p:ph type="sldNum" sz="quarter" idx="12"/>
          </p:nvPr>
        </p:nvSpPr>
        <p:spPr/>
        <p:txBody>
          <a:bodyPr/>
          <a:lstStyle/>
          <a:p>
            <a:pPr>
              <a:defRPr/>
            </a:pPr>
            <a:fld id="{36F91CB3-280C-400A-84F4-061A117B289C}" type="slidenum">
              <a:rPr lang="tr-TR" smtClean="0"/>
              <a:pPr>
                <a:defRPr/>
              </a:pPr>
              <a:t>‹#›</a:t>
            </a:fld>
            <a:endParaRPr lang="tr-TR"/>
          </a:p>
        </p:txBody>
      </p:sp>
    </p:spTree>
    <p:extLst>
      <p:ext uri="{BB962C8B-B14F-4D97-AF65-F5344CB8AC3E}">
        <p14:creationId xmlns:p14="http://schemas.microsoft.com/office/powerpoint/2010/main" val="3887374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942BFFB-323B-4A76-A769-3C9C5DD6CAC4}"/>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F0BF4CE5-A70E-4651-A76B-2E507313199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9D60741-4CF7-4714-A159-A14DE98EFE5C}"/>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5" name="Alt Bilgi Yer Tutucusu 4">
            <a:extLst>
              <a:ext uri="{FF2B5EF4-FFF2-40B4-BE49-F238E27FC236}">
                <a16:creationId xmlns:a16="http://schemas.microsoft.com/office/drawing/2014/main" id="{72627AAC-CEC6-4405-96B3-DDAD94A6ACBE}"/>
              </a:ext>
            </a:extLst>
          </p:cNvPr>
          <p:cNvSpPr>
            <a:spLocks noGrp="1"/>
          </p:cNvSpPr>
          <p:nvPr>
            <p:ph type="ftr" sz="quarter" idx="11"/>
          </p:nvPr>
        </p:nvSpPr>
        <p:spPr/>
        <p:txBody>
          <a:bodyPr/>
          <a:lstStyle/>
          <a:p>
            <a:pPr>
              <a:defRPr/>
            </a:pPr>
            <a:endParaRPr lang="tr-TR"/>
          </a:p>
        </p:txBody>
      </p:sp>
      <p:sp>
        <p:nvSpPr>
          <p:cNvPr id="6" name="Slayt Numarası Yer Tutucusu 5">
            <a:extLst>
              <a:ext uri="{FF2B5EF4-FFF2-40B4-BE49-F238E27FC236}">
                <a16:creationId xmlns:a16="http://schemas.microsoft.com/office/drawing/2014/main" id="{627CFB72-B243-49DA-B46B-B8A643A5D54F}"/>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311710125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459B068-CA4B-4C00-B368-1D9EDFEC965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230015C-C941-4F45-A299-A7D3CA2F7DA8}"/>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87BC19B-23A9-417E-B546-82EEE63D2474}"/>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2FB47C3C-64ED-453F-B432-C16C50C6BEFC}"/>
              </a:ext>
            </a:extLst>
          </p:cNvPr>
          <p:cNvSpPr>
            <a:spLocks noGrp="1"/>
          </p:cNvSpPr>
          <p:nvPr>
            <p:ph type="dt" sz="half" idx="10"/>
          </p:nvPr>
        </p:nvSpPr>
        <p:spPr/>
        <p:txBody>
          <a:bodyPr/>
          <a:lstStyle/>
          <a:p>
            <a:pPr>
              <a:defRPr/>
            </a:pPr>
            <a:fld id="{DD0AC27B-F6FF-450E-A337-4AD7562EC99A}" type="datetime1">
              <a:rPr lang="tr-TR" smtClean="0"/>
              <a:pPr>
                <a:defRPr/>
              </a:pPr>
              <a:t>14.02.2021</a:t>
            </a:fld>
            <a:endParaRPr lang="tr-TR"/>
          </a:p>
        </p:txBody>
      </p:sp>
      <p:sp>
        <p:nvSpPr>
          <p:cNvPr id="6" name="Alt Bilgi Yer Tutucusu 5">
            <a:extLst>
              <a:ext uri="{FF2B5EF4-FFF2-40B4-BE49-F238E27FC236}">
                <a16:creationId xmlns:a16="http://schemas.microsoft.com/office/drawing/2014/main" id="{500438CA-3557-43A3-AD97-B27E2B06767F}"/>
              </a:ext>
            </a:extLst>
          </p:cNvPr>
          <p:cNvSpPr>
            <a:spLocks noGrp="1"/>
          </p:cNvSpPr>
          <p:nvPr>
            <p:ph type="ftr" sz="quarter" idx="11"/>
          </p:nvPr>
        </p:nvSpPr>
        <p:spPr/>
        <p:txBody>
          <a:bodyPr/>
          <a:lstStyle/>
          <a:p>
            <a:pPr>
              <a:defRPr/>
            </a:pPr>
            <a:endParaRPr lang="tr-TR"/>
          </a:p>
        </p:txBody>
      </p:sp>
      <p:sp>
        <p:nvSpPr>
          <p:cNvPr id="7" name="Slayt Numarası Yer Tutucusu 6">
            <a:extLst>
              <a:ext uri="{FF2B5EF4-FFF2-40B4-BE49-F238E27FC236}">
                <a16:creationId xmlns:a16="http://schemas.microsoft.com/office/drawing/2014/main" id="{011CA47A-D7F0-4080-A87A-0706ED838DA5}"/>
              </a:ext>
            </a:extLst>
          </p:cNvPr>
          <p:cNvSpPr>
            <a:spLocks noGrp="1"/>
          </p:cNvSpPr>
          <p:nvPr>
            <p:ph type="sldNum" sz="quarter" idx="12"/>
          </p:nvPr>
        </p:nvSpPr>
        <p:spPr/>
        <p:txBody>
          <a:bodyPr/>
          <a:lstStyle/>
          <a:p>
            <a:pPr>
              <a:defRPr/>
            </a:pPr>
            <a:fld id="{A79B333E-3886-42BD-B0F5-11F442077859}" type="slidenum">
              <a:rPr lang="tr-TR" smtClean="0"/>
              <a:pPr>
                <a:defRPr/>
              </a:pPr>
              <a:t>‹#›</a:t>
            </a:fld>
            <a:endParaRPr lang="tr-TR"/>
          </a:p>
        </p:txBody>
      </p:sp>
    </p:spTree>
    <p:extLst>
      <p:ext uri="{BB962C8B-B14F-4D97-AF65-F5344CB8AC3E}">
        <p14:creationId xmlns:p14="http://schemas.microsoft.com/office/powerpoint/2010/main" val="1736077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A08E197-D53E-4A8B-B4C8-DAC55CC22621}"/>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920327D-C405-430A-A0F9-5BD34A51605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28FB4EE-E7DA-4BB9-B837-E0CF0ECC58D8}"/>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81A9124B-C86D-401D-B89F-0707FA4C2F0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8E95B75F-D4C0-43FB-8EC4-C24F8831103A}"/>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7874BE9-BB8C-4A5F-90DC-E8D9CA26D342}"/>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8" name="Alt Bilgi Yer Tutucusu 7">
            <a:extLst>
              <a:ext uri="{FF2B5EF4-FFF2-40B4-BE49-F238E27FC236}">
                <a16:creationId xmlns:a16="http://schemas.microsoft.com/office/drawing/2014/main" id="{D5135B18-E35D-448E-BDD5-E208F37DC6A9}"/>
              </a:ext>
            </a:extLst>
          </p:cNvPr>
          <p:cNvSpPr>
            <a:spLocks noGrp="1"/>
          </p:cNvSpPr>
          <p:nvPr>
            <p:ph type="ftr" sz="quarter" idx="11"/>
          </p:nvPr>
        </p:nvSpPr>
        <p:spPr/>
        <p:txBody>
          <a:bodyPr/>
          <a:lstStyle/>
          <a:p>
            <a:pPr>
              <a:defRPr/>
            </a:pPr>
            <a:endParaRPr lang="tr-TR"/>
          </a:p>
        </p:txBody>
      </p:sp>
      <p:sp>
        <p:nvSpPr>
          <p:cNvPr id="9" name="Slayt Numarası Yer Tutucusu 8">
            <a:extLst>
              <a:ext uri="{FF2B5EF4-FFF2-40B4-BE49-F238E27FC236}">
                <a16:creationId xmlns:a16="http://schemas.microsoft.com/office/drawing/2014/main" id="{B5BB7752-36C3-4667-8CAA-C17644C478EE}"/>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424897212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5B701CB-5240-482E-BB0B-85912199804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A880011-153D-43F3-B739-3DA15C92DBA1}"/>
              </a:ext>
            </a:extLst>
          </p:cNvPr>
          <p:cNvSpPr>
            <a:spLocks noGrp="1"/>
          </p:cNvSpPr>
          <p:nvPr>
            <p:ph type="dt" sz="half" idx="10"/>
          </p:nvPr>
        </p:nvSpPr>
        <p:spPr/>
        <p:txBody>
          <a:bodyPr/>
          <a:lstStyle/>
          <a:p>
            <a:pPr>
              <a:defRPr/>
            </a:pPr>
            <a:fld id="{B5BDEDE8-39D9-435C-8F97-27EDC3CE4CFA}" type="datetime1">
              <a:rPr lang="tr-TR" smtClean="0"/>
              <a:pPr>
                <a:defRPr/>
              </a:pPr>
              <a:t>14.02.2021</a:t>
            </a:fld>
            <a:endParaRPr lang="tr-TR"/>
          </a:p>
        </p:txBody>
      </p:sp>
      <p:sp>
        <p:nvSpPr>
          <p:cNvPr id="4" name="Alt Bilgi Yer Tutucusu 3">
            <a:extLst>
              <a:ext uri="{FF2B5EF4-FFF2-40B4-BE49-F238E27FC236}">
                <a16:creationId xmlns:a16="http://schemas.microsoft.com/office/drawing/2014/main" id="{4C779243-438E-4D83-B624-608F69513DA3}"/>
              </a:ext>
            </a:extLst>
          </p:cNvPr>
          <p:cNvSpPr>
            <a:spLocks noGrp="1"/>
          </p:cNvSpPr>
          <p:nvPr>
            <p:ph type="ftr" sz="quarter" idx="11"/>
          </p:nvPr>
        </p:nvSpPr>
        <p:spPr/>
        <p:txBody>
          <a:bodyPr/>
          <a:lstStyle/>
          <a:p>
            <a:pPr>
              <a:defRPr/>
            </a:pPr>
            <a:endParaRPr lang="tr-TR"/>
          </a:p>
        </p:txBody>
      </p:sp>
      <p:sp>
        <p:nvSpPr>
          <p:cNvPr id="5" name="Slayt Numarası Yer Tutucusu 4">
            <a:extLst>
              <a:ext uri="{FF2B5EF4-FFF2-40B4-BE49-F238E27FC236}">
                <a16:creationId xmlns:a16="http://schemas.microsoft.com/office/drawing/2014/main" id="{546C4CF2-19DD-4367-94A5-3C5BA27AE10C}"/>
              </a:ext>
            </a:extLst>
          </p:cNvPr>
          <p:cNvSpPr>
            <a:spLocks noGrp="1"/>
          </p:cNvSpPr>
          <p:nvPr>
            <p:ph type="sldNum" sz="quarter" idx="12"/>
          </p:nvPr>
        </p:nvSpPr>
        <p:spPr/>
        <p:txBody>
          <a:bodyPr/>
          <a:lstStyle/>
          <a:p>
            <a:pPr>
              <a:defRPr/>
            </a:pPr>
            <a:fld id="{82716626-E26E-4DE3-A738-7FBD02DB568E}" type="slidenum">
              <a:rPr lang="tr-TR" smtClean="0"/>
              <a:pPr>
                <a:defRPr/>
              </a:pPr>
              <a:t>‹#›</a:t>
            </a:fld>
            <a:endParaRPr lang="tr-TR"/>
          </a:p>
        </p:txBody>
      </p:sp>
    </p:spTree>
    <p:extLst>
      <p:ext uri="{BB962C8B-B14F-4D97-AF65-F5344CB8AC3E}">
        <p14:creationId xmlns:p14="http://schemas.microsoft.com/office/powerpoint/2010/main" val="1513531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22252CB-D985-4A31-A0DD-E96FF3672206}"/>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3" name="Alt Bilgi Yer Tutucusu 2">
            <a:extLst>
              <a:ext uri="{FF2B5EF4-FFF2-40B4-BE49-F238E27FC236}">
                <a16:creationId xmlns:a16="http://schemas.microsoft.com/office/drawing/2014/main" id="{8ED63EFE-9546-44A0-A5C6-F01595C048FC}"/>
              </a:ext>
            </a:extLst>
          </p:cNvPr>
          <p:cNvSpPr>
            <a:spLocks noGrp="1"/>
          </p:cNvSpPr>
          <p:nvPr>
            <p:ph type="ftr" sz="quarter" idx="11"/>
          </p:nvPr>
        </p:nvSpPr>
        <p:spPr/>
        <p:txBody>
          <a:bodyPr/>
          <a:lstStyle/>
          <a:p>
            <a:pPr>
              <a:defRPr/>
            </a:pPr>
            <a:endParaRPr lang="tr-TR"/>
          </a:p>
        </p:txBody>
      </p:sp>
      <p:sp>
        <p:nvSpPr>
          <p:cNvPr id="4" name="Slayt Numarası Yer Tutucusu 3">
            <a:extLst>
              <a:ext uri="{FF2B5EF4-FFF2-40B4-BE49-F238E27FC236}">
                <a16:creationId xmlns:a16="http://schemas.microsoft.com/office/drawing/2014/main" id="{2C61173E-B959-4F97-B1ED-F13AB8C9E008}"/>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178820941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41AC205-96D3-45B2-A201-9070CF9975EB}"/>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0B9A1EBF-C587-4762-93BA-B204AE2AC60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9008A44-2D91-43B5-B59E-7587277F2A3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C83B55B-1ACD-48BA-A042-BB24A1558BC2}"/>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6" name="Alt Bilgi Yer Tutucusu 5">
            <a:extLst>
              <a:ext uri="{FF2B5EF4-FFF2-40B4-BE49-F238E27FC236}">
                <a16:creationId xmlns:a16="http://schemas.microsoft.com/office/drawing/2014/main" id="{2B0B20E2-54ED-4C21-9295-8A971C007596}"/>
              </a:ext>
            </a:extLst>
          </p:cNvPr>
          <p:cNvSpPr>
            <a:spLocks noGrp="1"/>
          </p:cNvSpPr>
          <p:nvPr>
            <p:ph type="ftr" sz="quarter" idx="11"/>
          </p:nvPr>
        </p:nvSpPr>
        <p:spPr/>
        <p:txBody>
          <a:bodyPr/>
          <a:lstStyle/>
          <a:p>
            <a:pPr>
              <a:defRPr/>
            </a:pPr>
            <a:endParaRPr lang="tr-TR"/>
          </a:p>
        </p:txBody>
      </p:sp>
      <p:sp>
        <p:nvSpPr>
          <p:cNvPr id="7" name="Slayt Numarası Yer Tutucusu 6">
            <a:extLst>
              <a:ext uri="{FF2B5EF4-FFF2-40B4-BE49-F238E27FC236}">
                <a16:creationId xmlns:a16="http://schemas.microsoft.com/office/drawing/2014/main" id="{403DE88E-B37C-433C-9D0A-07986481E53C}"/>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2750131075"/>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C8824CF-0A47-4513-8F0B-94846F403999}"/>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803AAD56-AEC5-436F-83B2-5FE198F1530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8E8C9CE6-DC83-461C-B8BD-8098DDE20FF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5FB3201-7074-454E-ADC1-2B98B9C8BF77}"/>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6" name="Alt Bilgi Yer Tutucusu 5">
            <a:extLst>
              <a:ext uri="{FF2B5EF4-FFF2-40B4-BE49-F238E27FC236}">
                <a16:creationId xmlns:a16="http://schemas.microsoft.com/office/drawing/2014/main" id="{7805296C-7513-4F6E-9BE1-78C6F64C0D75}"/>
              </a:ext>
            </a:extLst>
          </p:cNvPr>
          <p:cNvSpPr>
            <a:spLocks noGrp="1"/>
          </p:cNvSpPr>
          <p:nvPr>
            <p:ph type="ftr" sz="quarter" idx="11"/>
          </p:nvPr>
        </p:nvSpPr>
        <p:spPr/>
        <p:txBody>
          <a:bodyPr/>
          <a:lstStyle/>
          <a:p>
            <a:pPr>
              <a:defRPr/>
            </a:pPr>
            <a:endParaRPr lang="tr-TR"/>
          </a:p>
        </p:txBody>
      </p:sp>
      <p:sp>
        <p:nvSpPr>
          <p:cNvPr id="7" name="Slayt Numarası Yer Tutucusu 6">
            <a:extLst>
              <a:ext uri="{FF2B5EF4-FFF2-40B4-BE49-F238E27FC236}">
                <a16:creationId xmlns:a16="http://schemas.microsoft.com/office/drawing/2014/main" id="{B18D5BF3-C763-4F60-8C4F-6C819AC8CF2A}"/>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4124290547"/>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93C355F-8174-4B1D-A771-74F10804C76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F65BBA5-37F2-4C42-9C70-8AB8518DDAD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A932388-B8F8-4BD1-8414-69A66D89825F}"/>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5" name="Alt Bilgi Yer Tutucusu 4">
            <a:extLst>
              <a:ext uri="{FF2B5EF4-FFF2-40B4-BE49-F238E27FC236}">
                <a16:creationId xmlns:a16="http://schemas.microsoft.com/office/drawing/2014/main" id="{7DE644ED-CD75-4D65-8CA4-3DAA7D93D692}"/>
              </a:ext>
            </a:extLst>
          </p:cNvPr>
          <p:cNvSpPr>
            <a:spLocks noGrp="1"/>
          </p:cNvSpPr>
          <p:nvPr>
            <p:ph type="ftr" sz="quarter" idx="11"/>
          </p:nvPr>
        </p:nvSpPr>
        <p:spPr/>
        <p:txBody>
          <a:bodyPr/>
          <a:lstStyle/>
          <a:p>
            <a:pPr>
              <a:defRPr/>
            </a:pPr>
            <a:endParaRPr lang="tr-TR"/>
          </a:p>
        </p:txBody>
      </p:sp>
      <p:sp>
        <p:nvSpPr>
          <p:cNvPr id="6" name="Slayt Numarası Yer Tutucusu 5">
            <a:extLst>
              <a:ext uri="{FF2B5EF4-FFF2-40B4-BE49-F238E27FC236}">
                <a16:creationId xmlns:a16="http://schemas.microsoft.com/office/drawing/2014/main" id="{2FD47EB9-4466-499E-8DEE-76F60E922535}"/>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3736340255"/>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89F144A-5AA0-4249-9686-DDA67549DD99}"/>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095DD4E6-4DD9-4966-9AAF-C9558AE85A1F}"/>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02237E9-A58B-4468-A357-39684449F3E8}"/>
              </a:ext>
            </a:extLst>
          </p:cNvPr>
          <p:cNvSpPr>
            <a:spLocks noGrp="1"/>
          </p:cNvSpPr>
          <p:nvPr>
            <p:ph type="dt" sz="half" idx="10"/>
          </p:nvPr>
        </p:nvSpPr>
        <p:spPr/>
        <p:txBody>
          <a:bodyPr/>
          <a:lstStyle/>
          <a:p>
            <a:pPr>
              <a:defRPr/>
            </a:pPr>
            <a:fld id="{6E7349FE-CCA2-42C3-93CC-4EE3B957FEEE}" type="datetime1">
              <a:rPr lang="tr-TR" smtClean="0"/>
              <a:pPr>
                <a:defRPr/>
              </a:pPr>
              <a:t>14.02.2021</a:t>
            </a:fld>
            <a:endParaRPr lang="tr-TR"/>
          </a:p>
        </p:txBody>
      </p:sp>
      <p:sp>
        <p:nvSpPr>
          <p:cNvPr id="5" name="Alt Bilgi Yer Tutucusu 4">
            <a:extLst>
              <a:ext uri="{FF2B5EF4-FFF2-40B4-BE49-F238E27FC236}">
                <a16:creationId xmlns:a16="http://schemas.microsoft.com/office/drawing/2014/main" id="{39E9A2FB-0DCB-4271-8163-F1DCDACA9B71}"/>
              </a:ext>
            </a:extLst>
          </p:cNvPr>
          <p:cNvSpPr>
            <a:spLocks noGrp="1"/>
          </p:cNvSpPr>
          <p:nvPr>
            <p:ph type="ftr" sz="quarter" idx="11"/>
          </p:nvPr>
        </p:nvSpPr>
        <p:spPr/>
        <p:txBody>
          <a:bodyPr/>
          <a:lstStyle/>
          <a:p>
            <a:pPr>
              <a:defRPr/>
            </a:pPr>
            <a:endParaRPr lang="tr-TR"/>
          </a:p>
        </p:txBody>
      </p:sp>
      <p:sp>
        <p:nvSpPr>
          <p:cNvPr id="6" name="Slayt Numarası Yer Tutucusu 5">
            <a:extLst>
              <a:ext uri="{FF2B5EF4-FFF2-40B4-BE49-F238E27FC236}">
                <a16:creationId xmlns:a16="http://schemas.microsoft.com/office/drawing/2014/main" id="{DFD34AFE-D36C-414B-92AB-AAC8D351306A}"/>
              </a:ext>
            </a:extLst>
          </p:cNvPr>
          <p:cNvSpPr>
            <a:spLocks noGrp="1"/>
          </p:cNvSpPr>
          <p:nvPr>
            <p:ph type="sldNum" sz="quarter" idx="12"/>
          </p:nvPr>
        </p:nvSpPr>
        <p:spPr/>
        <p:txBody>
          <a:bodyPr/>
          <a:lstStyle/>
          <a:p>
            <a:pPr>
              <a:defRPr/>
            </a:pPr>
            <a:fld id="{32CFD734-99D0-4431-8530-EDCE9F25B910}" type="slidenum">
              <a:rPr lang="tr-TR" smtClean="0"/>
              <a:pPr>
                <a:defRPr/>
              </a:pPr>
              <a:t>‹#›</a:t>
            </a:fld>
            <a:endParaRPr lang="tr-TR"/>
          </a:p>
        </p:txBody>
      </p:sp>
    </p:spTree>
    <p:extLst>
      <p:ext uri="{BB962C8B-B14F-4D97-AF65-F5344CB8AC3E}">
        <p14:creationId xmlns:p14="http://schemas.microsoft.com/office/powerpoint/2010/main" val="2488772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1425"/>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 name="Freeform 7"/>
          <p:cNvSpPr/>
          <p:nvPr/>
        </p:nvSpPr>
        <p:spPr>
          <a:xfrm>
            <a:off x="-1588" y="5051425"/>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Placeholder 1"/>
          <p:cNvSpPr>
            <a:spLocks noGrp="1"/>
          </p:cNvSpPr>
          <p:nvPr>
            <p:ph type="title"/>
          </p:nvPr>
        </p:nvSpPr>
        <p:spPr>
          <a:xfrm>
            <a:off x="822325" y="365125"/>
            <a:ext cx="7521575" cy="549275"/>
          </a:xfrm>
          <a:prstGeom prst="rect">
            <a:avLst/>
          </a:prstGeom>
        </p:spPr>
        <p:txBody>
          <a:bodyPr vert="horz" lIns="91440" tIns="45720" rIns="91440" bIns="45720" rtlCol="0" anchor="ctr">
            <a:noAutofit/>
          </a:bodyPr>
          <a:lstStyle/>
          <a:p>
            <a:r>
              <a:rPr lang="tr-TR"/>
              <a:t>Asıl başlık stili için tıklatın</a:t>
            </a:r>
            <a:endParaRPr lang="en-US" dirty="0"/>
          </a:p>
        </p:txBody>
      </p:sp>
      <p:sp>
        <p:nvSpPr>
          <p:cNvPr id="2053" name="Text Placeholder 2"/>
          <p:cNvSpPr>
            <a:spLocks noGrp="1"/>
          </p:cNvSpPr>
          <p:nvPr>
            <p:ph type="body" idx="1"/>
          </p:nvPr>
        </p:nvSpPr>
        <p:spPr bwMode="auto">
          <a:xfrm>
            <a:off x="822325" y="1100138"/>
            <a:ext cx="7521575" cy="357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4" name="Date Placeholder 3"/>
          <p:cNvSpPr>
            <a:spLocks noGrp="1"/>
          </p:cNvSpPr>
          <p:nvPr>
            <p:ph type="dt" sz="half" idx="2"/>
          </p:nvPr>
        </p:nvSpPr>
        <p:spPr>
          <a:xfrm rot="19140000">
            <a:off x="201613" y="5870575"/>
            <a:ext cx="2176462" cy="201613"/>
          </a:xfrm>
          <a:prstGeom prst="rect">
            <a:avLst/>
          </a:prstGeom>
        </p:spPr>
        <p:txBody>
          <a:bodyPr vert="horz" lIns="91440" tIns="45720" rIns="91440" bIns="45720" rtlCol="0" anchor="ctr"/>
          <a:lstStyle>
            <a:lvl1pPr algn="l" eaLnBrk="1" hangingPunct="1">
              <a:defRPr sz="1200">
                <a:solidFill>
                  <a:srgbClr val="FFFFFF"/>
                </a:solidFill>
                <a:latin typeface="Arial" charset="0"/>
                <a:ea typeface="+mn-ea"/>
              </a:defRPr>
            </a:lvl1pPr>
          </a:lstStyle>
          <a:p>
            <a:pPr>
              <a:defRPr/>
            </a:pPr>
            <a:fld id="{C76A9A66-0A40-4C84-9B2A-EBE24FE1E3C3}" type="datetime1">
              <a:rPr lang="tr-TR"/>
              <a:pPr>
                <a:defRPr/>
              </a:pPr>
              <a:t>14.02.2021</a:t>
            </a:fld>
            <a:endParaRPr lang="tr-TR"/>
          </a:p>
        </p:txBody>
      </p:sp>
      <p:sp>
        <p:nvSpPr>
          <p:cNvPr id="5" name="Footer Placeholder 4"/>
          <p:cNvSpPr>
            <a:spLocks noGrp="1"/>
          </p:cNvSpPr>
          <p:nvPr>
            <p:ph type="ftr" sz="quarter" idx="3"/>
          </p:nvPr>
        </p:nvSpPr>
        <p:spPr>
          <a:xfrm>
            <a:off x="3517900" y="6284913"/>
            <a:ext cx="4724400" cy="274637"/>
          </a:xfrm>
          <a:prstGeom prst="rect">
            <a:avLst/>
          </a:prstGeom>
        </p:spPr>
        <p:txBody>
          <a:bodyPr vert="horz" lIns="91440" tIns="45720" rIns="91440" bIns="45720" rtlCol="0" anchor="ctr"/>
          <a:lstStyle>
            <a:lvl1pPr algn="r" eaLnBrk="1" hangingPunct="1">
              <a:defRPr sz="1000" cap="all" spc="200" baseline="0">
                <a:solidFill>
                  <a:srgbClr val="FFFFFF"/>
                </a:solidFill>
                <a:latin typeface="Arial" charset="0"/>
                <a:ea typeface="+mn-ea"/>
              </a:defRPr>
            </a:lvl1pPr>
          </a:lstStyle>
          <a:p>
            <a:pPr>
              <a:defRPr/>
            </a:pPr>
            <a:endParaRPr lang="tr-TR"/>
          </a:p>
        </p:txBody>
      </p:sp>
      <p:sp>
        <p:nvSpPr>
          <p:cNvPr id="6" name="Slide Number Placeholder 5"/>
          <p:cNvSpPr>
            <a:spLocks noGrp="1"/>
          </p:cNvSpPr>
          <p:nvPr>
            <p:ph type="sldNum" sz="quarter" idx="4"/>
          </p:nvPr>
        </p:nvSpPr>
        <p:spPr>
          <a:xfrm>
            <a:off x="8401050" y="6170613"/>
            <a:ext cx="503238" cy="503237"/>
          </a:xfrm>
          <a:prstGeom prst="ellipse">
            <a:avLst/>
          </a:prstGeom>
          <a:ln w="19050">
            <a:solidFill>
              <a:srgbClr val="FFFFFF"/>
            </a:solidFill>
          </a:ln>
        </p:spPr>
        <p:txBody>
          <a:bodyPr vert="horz" lIns="9144" tIns="9144" rIns="9144" bIns="9144" rtlCol="0" anchor="ctr">
            <a:normAutofit/>
          </a:bodyPr>
          <a:lstStyle>
            <a:lvl1pPr algn="ctr" eaLnBrk="1" hangingPunct="1">
              <a:defRPr sz="1650">
                <a:solidFill>
                  <a:srgbClr val="FFFFFF"/>
                </a:solidFill>
                <a:latin typeface="Arial" charset="0"/>
                <a:ea typeface="+mn-ea"/>
              </a:defRPr>
            </a:lvl1pPr>
          </a:lstStyle>
          <a:p>
            <a:pPr>
              <a:defRPr/>
            </a:pPr>
            <a:fld id="{67AF9257-7685-41CE-8E90-0E1377F74879}" type="slidenum">
              <a:rPr lang="tr-TR"/>
              <a:pPr>
                <a:defRPr/>
              </a:pPr>
              <a:t>‹#›</a:t>
            </a:fld>
            <a:endParaRPr lang="tr-TR"/>
          </a:p>
        </p:txBody>
      </p:sp>
      <p:pic>
        <p:nvPicPr>
          <p:cNvPr id="2057" name="7 Resim" descr="powerpoint3.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777775"/>
      </p:ext>
    </p:extLst>
  </p:cSld>
  <p:clrMap bg1="lt1" tx1="dk1" bg2="lt2" tx2="dk2" accent1="accent1" accent2="accent2" accent3="accent3" accent4="accent4" accent5="accent5" accent6="accent6" hlink="hlink" folHlink="folHlink"/>
  <p:sldLayoutIdLst>
    <p:sldLayoutId id="2147483675" r:id="rId1"/>
    <p:sldLayoutId id="2147483677" r:id="rId2"/>
    <p:sldLayoutId id="2147483679" r:id="rId3"/>
    <p:sldLayoutId id="2147483684" r:id="rId4"/>
    <p:sldLayoutId id="2147483685" r:id="rId5"/>
    <p:sldLayoutId id="2147483686" r:id="rId6"/>
    <p:sldLayoutId id="2147483687" r:id="rId7"/>
    <p:sldLayoutId id="2147483688" r:id="rId8"/>
    <p:sldLayoutId id="2147483689" r:id="rId9"/>
  </p:sldLayoutIdLst>
  <p:hf hdr="0" ftr="0" dt="0"/>
  <p:txStyles>
    <p:titleStyle>
      <a:lvl1pPr algn="l" rtl="0" eaLnBrk="1" fontAlgn="base" hangingPunct="1">
        <a:spcBef>
          <a:spcPct val="0"/>
        </a:spcBef>
        <a:spcAft>
          <a:spcPct val="0"/>
        </a:spcAft>
        <a:defRPr sz="2800" kern="1200" cap="all">
          <a:solidFill>
            <a:schemeClr val="tx1"/>
          </a:solidFill>
          <a:latin typeface="+mj-lt"/>
          <a:ea typeface="+mj-ea"/>
          <a:cs typeface="+mj-cs"/>
        </a:defRPr>
      </a:lvl1pPr>
      <a:lvl2pPr algn="l" rtl="0" eaLnBrk="1" fontAlgn="base" hangingPunct="1">
        <a:spcBef>
          <a:spcPct val="0"/>
        </a:spcBef>
        <a:spcAft>
          <a:spcPct val="0"/>
        </a:spcAft>
        <a:defRPr sz="2800">
          <a:solidFill>
            <a:schemeClr val="tx1"/>
          </a:solidFill>
          <a:latin typeface="Franklin Gothic Medium" pitchFamily="34" charset="0"/>
        </a:defRPr>
      </a:lvl2pPr>
      <a:lvl3pPr algn="l" rtl="0" eaLnBrk="1" fontAlgn="base" hangingPunct="1">
        <a:spcBef>
          <a:spcPct val="0"/>
        </a:spcBef>
        <a:spcAft>
          <a:spcPct val="0"/>
        </a:spcAft>
        <a:defRPr sz="2800">
          <a:solidFill>
            <a:schemeClr val="tx1"/>
          </a:solidFill>
          <a:latin typeface="Franklin Gothic Medium" pitchFamily="34" charset="0"/>
        </a:defRPr>
      </a:lvl3pPr>
      <a:lvl4pPr algn="l" rtl="0" eaLnBrk="1" fontAlgn="base" hangingPunct="1">
        <a:spcBef>
          <a:spcPct val="0"/>
        </a:spcBef>
        <a:spcAft>
          <a:spcPct val="0"/>
        </a:spcAft>
        <a:defRPr sz="2800">
          <a:solidFill>
            <a:schemeClr val="tx1"/>
          </a:solidFill>
          <a:latin typeface="Franklin Gothic Medium" pitchFamily="34" charset="0"/>
        </a:defRPr>
      </a:lvl4pPr>
      <a:lvl5pPr algn="l" rtl="0" eaLnBrk="1" fontAlgn="base" hangingPunct="1">
        <a:spcBef>
          <a:spcPct val="0"/>
        </a:spcBef>
        <a:spcAft>
          <a:spcPct val="0"/>
        </a:spcAft>
        <a:defRPr sz="2800">
          <a:solidFill>
            <a:schemeClr val="tx1"/>
          </a:solidFill>
          <a:latin typeface="Franklin Gothic Medium" pitchFamily="34" charset="0"/>
        </a:defRPr>
      </a:lvl5pPr>
      <a:lvl6pPr marL="457200" algn="l" rtl="0" eaLnBrk="1" fontAlgn="base" hangingPunct="1">
        <a:spcBef>
          <a:spcPct val="0"/>
        </a:spcBef>
        <a:spcAft>
          <a:spcPct val="0"/>
        </a:spcAft>
        <a:defRPr sz="2800">
          <a:solidFill>
            <a:schemeClr val="tx1"/>
          </a:solidFill>
          <a:latin typeface="Franklin Gothic Medium" pitchFamily="34" charset="0"/>
        </a:defRPr>
      </a:lvl6pPr>
      <a:lvl7pPr marL="914400" algn="l" rtl="0" eaLnBrk="1" fontAlgn="base" hangingPunct="1">
        <a:spcBef>
          <a:spcPct val="0"/>
        </a:spcBef>
        <a:spcAft>
          <a:spcPct val="0"/>
        </a:spcAft>
        <a:defRPr sz="2800">
          <a:solidFill>
            <a:schemeClr val="tx1"/>
          </a:solidFill>
          <a:latin typeface="Franklin Gothic Medium" pitchFamily="34" charset="0"/>
        </a:defRPr>
      </a:lvl7pPr>
      <a:lvl8pPr marL="1371600" algn="l" rtl="0" eaLnBrk="1" fontAlgn="base" hangingPunct="1">
        <a:spcBef>
          <a:spcPct val="0"/>
        </a:spcBef>
        <a:spcAft>
          <a:spcPct val="0"/>
        </a:spcAft>
        <a:defRPr sz="2800">
          <a:solidFill>
            <a:schemeClr val="tx1"/>
          </a:solidFill>
          <a:latin typeface="Franklin Gothic Medium" pitchFamily="34" charset="0"/>
        </a:defRPr>
      </a:lvl8pPr>
      <a:lvl9pPr marL="1828800" algn="l" rtl="0" eaLnBrk="1" fontAlgn="base" hangingPunct="1">
        <a:spcBef>
          <a:spcPct val="0"/>
        </a:spcBef>
        <a:spcAft>
          <a:spcPct val="0"/>
        </a:spcAft>
        <a:defRPr sz="2800">
          <a:solidFill>
            <a:schemeClr val="tx1"/>
          </a:solidFill>
          <a:latin typeface="Franklin Gothic Medium" pitchFamily="34" charset="0"/>
        </a:defRPr>
      </a:lvl9pPr>
    </p:titleStyle>
    <p:bodyStyle>
      <a:lvl1pPr marL="342900" indent="-342900" algn="l" rtl="0" eaLnBrk="1" fontAlgn="base" hangingPunct="1">
        <a:spcBef>
          <a:spcPts val="800"/>
        </a:spcBef>
        <a:spcAft>
          <a:spcPct val="0"/>
        </a:spcAft>
        <a:buFont typeface="Arial" charset="0"/>
        <a:defRPr sz="1600" b="1" kern="1200">
          <a:solidFill>
            <a:schemeClr val="tx1"/>
          </a:solidFill>
          <a:latin typeface="+mn-lt"/>
          <a:ea typeface="+mn-ea"/>
          <a:cs typeface="+mn-cs"/>
        </a:defRPr>
      </a:lvl1pPr>
      <a:lvl2pPr marL="173038" indent="-173038" algn="l" rtl="0" eaLnBrk="1" fontAlgn="base" hangingPunct="1">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2pPr>
      <a:lvl3pPr marL="401638" indent="-163513" algn="l" rtl="0" eaLnBrk="1" fontAlgn="base" hangingPunct="1">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3pPr>
      <a:lvl4pPr marL="630238" indent="-163513" algn="l" rtl="0" eaLnBrk="1" fontAlgn="base" hangingPunct="1">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4pPr>
      <a:lvl5pPr marL="858838" indent="-173038" algn="l" rtl="0" eaLnBrk="1" fontAlgn="base" hangingPunct="1">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09A86F6D-DC1B-45B2-B723-763A90F88A1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53BFD9E-7462-46AE-8FFF-63F5DC9A73C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D0001EB-EED3-418C-9673-979D2A2C75B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C76A9A66-0A40-4C84-9B2A-EBE24FE1E3C3}" type="datetime1">
              <a:rPr lang="tr-TR" smtClean="0"/>
              <a:pPr>
                <a:defRPr/>
              </a:pPr>
              <a:t>14.02.2021</a:t>
            </a:fld>
            <a:endParaRPr lang="tr-TR"/>
          </a:p>
        </p:txBody>
      </p:sp>
      <p:sp>
        <p:nvSpPr>
          <p:cNvPr id="5" name="Alt Bilgi Yer Tutucusu 4">
            <a:extLst>
              <a:ext uri="{FF2B5EF4-FFF2-40B4-BE49-F238E27FC236}">
                <a16:creationId xmlns:a16="http://schemas.microsoft.com/office/drawing/2014/main" id="{AE331B91-8C74-4205-A40D-FCDAB46DA42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tr-TR"/>
          </a:p>
        </p:txBody>
      </p:sp>
      <p:sp>
        <p:nvSpPr>
          <p:cNvPr id="6" name="Slayt Numarası Yer Tutucusu 5">
            <a:extLst>
              <a:ext uri="{FF2B5EF4-FFF2-40B4-BE49-F238E27FC236}">
                <a16:creationId xmlns:a16="http://schemas.microsoft.com/office/drawing/2014/main" id="{FDD00F2E-2297-4C00-ACF8-09B13FA36CE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66502378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hyperlink" Target="https://www.nevzaterdag.com/engelli-cocugu-olan-calisanin-haklari/" TargetMode="External"/><Relationship Id="rId2" Type="http://schemas.openxmlformats.org/officeDocument/2006/relationships/hyperlink" Target="https://www.anneysen.com/1-6-yas-cocuk/makale/cocukla-yasam-engelli-cocuga-sahip-ailelerin-haklari_11598" TargetMode="External"/><Relationship Id="rId1" Type="http://schemas.openxmlformats.org/officeDocument/2006/relationships/slideLayout" Target="../slideLayouts/slideLayout15.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unu kap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377"/>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lt Başlık 1"/>
          <p:cNvSpPr>
            <a:spLocks noGrp="1"/>
          </p:cNvSpPr>
          <p:nvPr>
            <p:ph type="subTitle" idx="1"/>
          </p:nvPr>
        </p:nvSpPr>
        <p:spPr>
          <a:xfrm>
            <a:off x="3203848" y="908720"/>
            <a:ext cx="5472608" cy="5616624"/>
          </a:xfrm>
        </p:spPr>
        <p:txBody>
          <a:bodyPr>
            <a:normAutofit/>
          </a:bodyPr>
          <a:lstStyle/>
          <a:p>
            <a:r>
              <a:rPr lang="tr-TR" sz="2800" b="1" dirty="0">
                <a:solidFill>
                  <a:srgbClr val="C00000"/>
                </a:solidFill>
                <a:latin typeface="Century Schoolbook" panose="02040604050505020304" pitchFamily="18" charset="0"/>
                <a:cs typeface="Arial" pitchFamily="34" charset="0"/>
              </a:rPr>
              <a:t>ÖZEL  EĞİTİM  POLİTİKALARI  VE YASAL DÜZENLEMELER</a:t>
            </a:r>
          </a:p>
          <a:p>
            <a:endParaRPr lang="tr-TR" sz="2800" b="1" i="1" dirty="0">
              <a:solidFill>
                <a:srgbClr val="C00000"/>
              </a:solidFill>
              <a:cs typeface="Arial" pitchFamily="34" charset="0"/>
            </a:endParaRPr>
          </a:p>
          <a:p>
            <a:r>
              <a:rPr lang="tr-TR" sz="2800" b="1" cap="small" dirty="0">
                <a:latin typeface="Century Schoolbook"/>
              </a:rPr>
              <a:t>Engelli çocuğa sahip ailelerin hakları</a:t>
            </a:r>
          </a:p>
          <a:p>
            <a:endParaRPr lang="tr-TR" sz="2800" cap="small" dirty="0">
              <a:latin typeface="Century Schoolbook"/>
            </a:endParaRPr>
          </a:p>
          <a:p>
            <a:endParaRPr lang="tr-TR" sz="2800" cap="small" dirty="0">
              <a:latin typeface="Century Schoolbook"/>
            </a:endParaRPr>
          </a:p>
        </p:txBody>
      </p:sp>
    </p:spTree>
    <p:extLst>
      <p:ext uri="{BB962C8B-B14F-4D97-AF65-F5344CB8AC3E}">
        <p14:creationId xmlns:p14="http://schemas.microsoft.com/office/powerpoint/2010/main" val="2321144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91E7AD16-595A-450D-843B-5B3AEAF9CE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8"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Unvan 1"/>
          <p:cNvSpPr>
            <a:spLocks noGrp="1"/>
          </p:cNvSpPr>
          <p:nvPr>
            <p:ph type="title"/>
          </p:nvPr>
        </p:nvSpPr>
        <p:spPr>
          <a:xfrm>
            <a:off x="628650" y="365126"/>
            <a:ext cx="7886700" cy="5522912"/>
          </a:xfrm>
        </p:spPr>
        <p:txBody>
          <a:bodyPr>
            <a:normAutofit/>
          </a:bodyPr>
          <a:lstStyle/>
          <a:p>
            <a:r>
              <a:rPr lang="tr-TR" sz="2800" dirty="0">
                <a:latin typeface="+mn-lt"/>
              </a:rPr>
              <a:t>Devletimiz son yıllarda engelliler ve yakınları için avantaj olabilecek birtakım düzenlemeler yapmaya başlamıştır. Bu düzenlemeler yeterli midir diye baktığımızda elbette yeterli değildir. Fakat engellilerimizin devlet gündemine girmiş olması önemli bir husus. Bu konuda engelli platformlarının yapacağı daha yoğun çalışmalarla sağlanan bu hakların daha da genişleyebilecektir. </a:t>
            </a:r>
          </a:p>
        </p:txBody>
      </p:sp>
    </p:spTree>
    <p:extLst>
      <p:ext uri="{BB962C8B-B14F-4D97-AF65-F5344CB8AC3E}">
        <p14:creationId xmlns:p14="http://schemas.microsoft.com/office/powerpoint/2010/main" val="688381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530664" y="764704"/>
            <a:ext cx="8101012" cy="5040560"/>
          </a:xfrm>
        </p:spPr>
        <p:txBody>
          <a:bodyPr>
            <a:noAutofit/>
          </a:bodyPr>
          <a:lstStyle/>
          <a:p>
            <a:pPr marL="0" indent="0">
              <a:buNone/>
            </a:pPr>
            <a:r>
              <a:rPr lang="tr-TR" sz="2000" dirty="0">
                <a:solidFill>
                  <a:srgbClr val="FF0000"/>
                </a:solidFill>
              </a:rPr>
              <a:t>Ailelerin yararlandıkları haklar;</a:t>
            </a:r>
          </a:p>
          <a:p>
            <a:pPr marL="0" indent="0">
              <a:buNone/>
            </a:pPr>
            <a:endParaRPr lang="tr-TR" sz="2000" dirty="0">
              <a:solidFill>
                <a:srgbClr val="FF0000"/>
              </a:solidFill>
            </a:endParaRPr>
          </a:p>
          <a:p>
            <a:pPr lvl="0"/>
            <a:r>
              <a:rPr lang="tr-TR" sz="2000" dirty="0"/>
              <a:t>Mazeret İzni</a:t>
            </a:r>
          </a:p>
          <a:p>
            <a:pPr lvl="0"/>
            <a:r>
              <a:rPr lang="tr-TR" sz="2000" dirty="0"/>
              <a:t>Evde Bakım Maaşı</a:t>
            </a:r>
          </a:p>
          <a:p>
            <a:pPr lvl="0"/>
            <a:r>
              <a:rPr lang="tr-TR" sz="2000" dirty="0"/>
              <a:t>Engelli Çocuğu Olan Annelere Yarı Zamanlı Çalışma Hakkı</a:t>
            </a:r>
          </a:p>
          <a:p>
            <a:pPr lvl="0"/>
            <a:r>
              <a:rPr lang="tr-TR" sz="2000" dirty="0"/>
              <a:t>Engelli Çocuğu Olanlara Erken Emeklilik İmkanı</a:t>
            </a:r>
          </a:p>
          <a:p>
            <a:pPr lvl="0"/>
            <a:r>
              <a:rPr lang="tr-TR" sz="2000" dirty="0"/>
              <a:t>Gelir Vergisi İndirimi</a:t>
            </a:r>
          </a:p>
          <a:p>
            <a:pPr lvl="0"/>
            <a:r>
              <a:rPr lang="tr-TR" sz="2000" dirty="0"/>
              <a:t>İş Yerini Değiştiren Kişilerin Hakları</a:t>
            </a:r>
          </a:p>
          <a:p>
            <a:pPr lvl="0"/>
            <a:r>
              <a:rPr lang="tr-TR" sz="2000" dirty="0"/>
              <a:t>Özürlü Yakını Olan Devlet Memurunda Durum</a:t>
            </a:r>
          </a:p>
          <a:p>
            <a:pPr lvl="0"/>
            <a:r>
              <a:rPr lang="tr-TR" sz="2000" dirty="0"/>
              <a:t>Nöbet Muafiyeti ve İzin Hakkı</a:t>
            </a:r>
          </a:p>
          <a:p>
            <a:pPr lvl="0"/>
            <a:r>
              <a:rPr lang="tr-TR" sz="2000" dirty="0"/>
              <a:t>Engelli Çocuğu Olan Çalışan Annelere Erken Emeklilik Hakkı</a:t>
            </a:r>
          </a:p>
          <a:p>
            <a:pPr lvl="0"/>
            <a:r>
              <a:rPr lang="tr-TR" sz="2000" dirty="0"/>
              <a:t>Refakat İzni</a:t>
            </a:r>
          </a:p>
          <a:p>
            <a:pPr lvl="0"/>
            <a:r>
              <a:rPr lang="tr-TR" sz="2000" dirty="0"/>
              <a:t>Tayin Hakkı</a:t>
            </a:r>
          </a:p>
          <a:p>
            <a:pPr marL="0" indent="0">
              <a:buNone/>
            </a:pPr>
            <a:endParaRPr lang="tr-TR" sz="2000" b="0" dirty="0"/>
          </a:p>
        </p:txBody>
      </p:sp>
      <p:pic>
        <p:nvPicPr>
          <p:cNvPr id="4" name="Picture 4" descr="sunu">
            <a:extLst>
              <a:ext uri="{FF2B5EF4-FFF2-40B4-BE49-F238E27FC236}">
                <a16:creationId xmlns:a16="http://schemas.microsoft.com/office/drawing/2014/main" id="{D2DC347A-9D5A-4E02-BEC8-B5D9B7104E3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70" y="5870914"/>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313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899319" y="764704"/>
            <a:ext cx="7345362" cy="4680520"/>
          </a:xfrm>
        </p:spPr>
        <p:txBody>
          <a:bodyPr>
            <a:normAutofit/>
          </a:bodyPr>
          <a:lstStyle/>
          <a:p>
            <a:pPr marL="0" indent="0">
              <a:buNone/>
            </a:pPr>
            <a:r>
              <a:rPr lang="tr-TR" sz="2400" b="1" i="1" dirty="0">
                <a:solidFill>
                  <a:srgbClr val="FF0000"/>
                </a:solidFill>
              </a:rPr>
              <a:t>MAZERET İZNİ</a:t>
            </a:r>
            <a:endParaRPr lang="tr-TR" sz="2400" dirty="0">
              <a:solidFill>
                <a:srgbClr val="FF0000"/>
              </a:solidFill>
            </a:endParaRPr>
          </a:p>
          <a:p>
            <a:pPr marL="0" indent="0">
              <a:buNone/>
            </a:pPr>
            <a:endParaRPr lang="tr-TR" sz="2400" dirty="0"/>
          </a:p>
          <a:p>
            <a:r>
              <a:rPr lang="tr-TR" sz="2400" dirty="0"/>
              <a:t>6645 Sayılı İş Sağlığı ve Güvenliği Kanunu ile bazı kanun ve kanun hükmünde kararnamelerde değişiklik yapılmasına dair kanunun 35. Maddesi ile 4857 Sayılı İş Kanuna aşağıdaki ek madde eklenmiştir:</a:t>
            </a:r>
          </a:p>
          <a:p>
            <a:pPr marL="0" indent="0">
              <a:buNone/>
            </a:pPr>
            <a:endParaRPr lang="tr-TR" sz="2400" dirty="0"/>
          </a:p>
          <a:p>
            <a:r>
              <a:rPr lang="tr-TR" sz="2400" dirty="0"/>
              <a:t>“İşçilerin en az % 70 oranında engelli veya süreğen hastalığı olan çocuğunun tedavisinde, hastalık raporuna dayalı olarak ve çalışan ebeveynden sadece biri tarafından kullanılması kaydıyla, 1 yıl içinde toptan veya bölümler halinde on güne kadar ücretli izin verilir.”</a:t>
            </a:r>
          </a:p>
        </p:txBody>
      </p:sp>
      <p:pic>
        <p:nvPicPr>
          <p:cNvPr id="4" name="Picture 4" descr="sunu">
            <a:extLst>
              <a:ext uri="{FF2B5EF4-FFF2-40B4-BE49-F238E27FC236}">
                <a16:creationId xmlns:a16="http://schemas.microsoft.com/office/drawing/2014/main" id="{019818C7-0C32-4364-BDB2-6AC1B73A0F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991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683419" y="908720"/>
            <a:ext cx="7777162" cy="4873625"/>
          </a:xfrm>
        </p:spPr>
        <p:txBody>
          <a:bodyPr>
            <a:normAutofit/>
          </a:bodyPr>
          <a:lstStyle/>
          <a:p>
            <a:pPr marL="0" indent="0">
              <a:buNone/>
            </a:pPr>
            <a:r>
              <a:rPr lang="tr-TR" sz="2400" b="1" i="1" dirty="0">
                <a:solidFill>
                  <a:srgbClr val="FF0000"/>
                </a:solidFill>
              </a:rPr>
              <a:t>EVDE BAKIM MAAŞI</a:t>
            </a:r>
            <a:endParaRPr lang="tr-TR" sz="2400" dirty="0">
              <a:solidFill>
                <a:srgbClr val="FF0000"/>
              </a:solidFill>
            </a:endParaRPr>
          </a:p>
          <a:p>
            <a:pPr marL="0" indent="0">
              <a:buNone/>
            </a:pPr>
            <a:endParaRPr lang="tr-TR" sz="2400" dirty="0"/>
          </a:p>
          <a:p>
            <a:r>
              <a:rPr lang="tr-TR" sz="2400" dirty="0"/>
              <a:t>Engelli çocuğa sahip ailelerin yasal haklarından biri, devlet tarafından ödenen evde bakım maaşı. Evde özel bakıma ihtiyaç duyan vatandaşların kişisel ihtiyaçlarının karşılanması için ödenen bu maaştan “ağır engelli raporu” olanlar faydalanabiliyor. Haktan yararlanabilmek için Aile ve Sosyal Politikalar İl Müdürlüklerine başvuru yapmak gerekiyor. Gerekli incelemelerden sonra bakıma muhtaç engelli bireyin tespitiyle birlikte ödemeler başlıyor.</a:t>
            </a:r>
          </a:p>
          <a:p>
            <a:pPr marL="0" indent="0">
              <a:buNone/>
            </a:pPr>
            <a:endParaRPr lang="tr-TR" sz="2400" dirty="0"/>
          </a:p>
        </p:txBody>
      </p:sp>
      <p:pic>
        <p:nvPicPr>
          <p:cNvPr id="4" name="Picture 4" descr="sunu">
            <a:extLst>
              <a:ext uri="{FF2B5EF4-FFF2-40B4-BE49-F238E27FC236}">
                <a16:creationId xmlns:a16="http://schemas.microsoft.com/office/drawing/2014/main" id="{B6F51A54-93B0-45F0-8163-6736BC7E03E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3608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838200" y="1988840"/>
            <a:ext cx="7467600" cy="3649489"/>
          </a:xfrm>
        </p:spPr>
        <p:txBody>
          <a:bodyPr>
            <a:normAutofit/>
          </a:bodyPr>
          <a:lstStyle/>
          <a:p>
            <a:r>
              <a:rPr lang="tr-TR" sz="2400" dirty="0"/>
              <a:t>Ödenen tutar hakkında da bilgilendirme yapalım. Evde bakım maaşı 2019 yılında 1384 TL olarak ödeniyordu. Yeni yılda asgari ücrete yapılan zamla birlikte evinde hasta, yaşlı ve engelli bireyin bakımını üstlenen 1. derecedeki aile yakınlarına ödenen ücrete de zam yapıldı. Evde bakım parası 2020 yılında 1457 TL olarak ödeniyor.</a:t>
            </a:r>
          </a:p>
          <a:p>
            <a:pPr marL="0" lvl="0" indent="0" algn="just">
              <a:buNone/>
            </a:pPr>
            <a:r>
              <a:rPr lang="tr-TR" sz="2400" dirty="0"/>
              <a:t>	</a:t>
            </a:r>
          </a:p>
          <a:p>
            <a:pPr algn="just">
              <a:buFont typeface="Arial" panose="020B0604020202020204" pitchFamily="34" charset="0"/>
              <a:buChar char="•"/>
            </a:pPr>
            <a:endParaRPr lang="tr-TR" sz="2400" b="0" dirty="0"/>
          </a:p>
        </p:txBody>
      </p:sp>
      <p:pic>
        <p:nvPicPr>
          <p:cNvPr id="4" name="Picture 4" descr="sunu">
            <a:extLst>
              <a:ext uri="{FF2B5EF4-FFF2-40B4-BE49-F238E27FC236}">
                <a16:creationId xmlns:a16="http://schemas.microsoft.com/office/drawing/2014/main" id="{6BD32B57-DA4B-4B1B-8A8A-BBD2AD55294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194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655318" y="836712"/>
            <a:ext cx="7816850" cy="4608512"/>
          </a:xfrm>
        </p:spPr>
        <p:txBody>
          <a:bodyPr>
            <a:normAutofit/>
          </a:bodyPr>
          <a:lstStyle/>
          <a:p>
            <a:pPr marL="0" indent="0">
              <a:buNone/>
            </a:pPr>
            <a:r>
              <a:rPr lang="tr-TR" sz="2400" b="1" i="1" dirty="0">
                <a:solidFill>
                  <a:srgbClr val="FF0000"/>
                </a:solidFill>
              </a:rPr>
              <a:t>ENGELLİ ÇOCUĞU OLAN ANNELERE YARI ZAMANLI ÇALIŞMA HAKKI</a:t>
            </a:r>
            <a:endParaRPr lang="tr-TR" sz="2400" dirty="0">
              <a:solidFill>
                <a:srgbClr val="FF0000"/>
              </a:solidFill>
            </a:endParaRPr>
          </a:p>
          <a:p>
            <a:pPr marL="0" indent="0">
              <a:buNone/>
            </a:pPr>
            <a:endParaRPr lang="tr-TR" sz="2400" dirty="0"/>
          </a:p>
          <a:p>
            <a:r>
              <a:rPr lang="tr-TR" sz="2400" dirty="0"/>
              <a:t>Resmi Gazetede yayınlanan Torba Yasa ile (10 Şubat 2016/ 6663 sayılı Kanun); engelli çocuğu olan anneler için, doğumdan sonra 12 ayı geçmemiş olması şartı ile 12 ay yarı zamanlı çalışma hakkı getirilmiştir. Bu yarı zamanlı çalışma tam maaşlıdır. Engelli çocuğun engel oranı, ağır/ hafif engelli olup olmadığı ve gelir düzeyi dikkate alınmaksızın bu hakkı isteyen her anne kullanabilir.</a:t>
            </a:r>
          </a:p>
          <a:p>
            <a:pPr marL="0" indent="0">
              <a:buNone/>
            </a:pPr>
            <a:endParaRPr lang="tr-TR" sz="2400" dirty="0"/>
          </a:p>
        </p:txBody>
      </p:sp>
      <p:pic>
        <p:nvPicPr>
          <p:cNvPr id="4" name="Picture 4" descr="sunu">
            <a:extLst>
              <a:ext uri="{FF2B5EF4-FFF2-40B4-BE49-F238E27FC236}">
                <a16:creationId xmlns:a16="http://schemas.microsoft.com/office/drawing/2014/main" id="{81310DB1-77CC-45C5-990E-4EF48260374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7"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9965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838200" y="1484784"/>
            <a:ext cx="7467600" cy="4081537"/>
          </a:xfrm>
        </p:spPr>
        <p:txBody>
          <a:bodyPr/>
          <a:lstStyle/>
          <a:p>
            <a:r>
              <a:rPr lang="tr-TR" sz="2400" dirty="0"/>
              <a:t>Öte yandan çocuğun ilköğretim çağına dek yarı zamanlı çalışma (maaş ve özlük hakların yarısı karşılığında) talep edilmektedir. Buna göre engelli çocuğu olan anne 12 ay boyunca tam maaş alarak yarı zamanlı çalışabilecek (süt izni hakkını kullanmadan), 12 ayın devamında ise ilköğretim yaşına dek yarı maaşla yarı zamanlı çalışabilecek. Bu hükümler; memurlar için 657' ye (104. Maddeye ilave), işçiler için 4857' ye (74. Maddeye ilave) işlenmiştir. Henüz uygulama yönetmeliği çıkmamıştır.</a:t>
            </a:r>
          </a:p>
          <a:p>
            <a:pPr marL="0" indent="0">
              <a:buNone/>
            </a:pPr>
            <a:endParaRPr lang="tr-TR" sz="2400" b="0" dirty="0"/>
          </a:p>
        </p:txBody>
      </p:sp>
      <p:pic>
        <p:nvPicPr>
          <p:cNvPr id="4" name="Picture 4" descr="sunu">
            <a:extLst>
              <a:ext uri="{FF2B5EF4-FFF2-40B4-BE49-F238E27FC236}">
                <a16:creationId xmlns:a16="http://schemas.microsoft.com/office/drawing/2014/main" id="{47E74AA2-B84A-4BD8-BBA2-0CFEDBDF4EE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086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978693" y="908720"/>
            <a:ext cx="7186613" cy="4525962"/>
          </a:xfrm>
        </p:spPr>
        <p:txBody>
          <a:bodyPr>
            <a:normAutofit/>
          </a:bodyPr>
          <a:lstStyle/>
          <a:p>
            <a:pPr marL="0" indent="0">
              <a:buNone/>
            </a:pPr>
            <a:r>
              <a:rPr lang="tr-TR" sz="2400" b="1" i="1" dirty="0">
                <a:solidFill>
                  <a:srgbClr val="FF0000"/>
                </a:solidFill>
              </a:rPr>
              <a:t>ENGELLİ ÇOCUĞU OLANLARA ERKEN EMEKLİLİK İMKANI</a:t>
            </a:r>
            <a:endParaRPr lang="tr-TR" sz="2400" dirty="0">
              <a:solidFill>
                <a:srgbClr val="FF0000"/>
              </a:solidFill>
            </a:endParaRPr>
          </a:p>
          <a:p>
            <a:pPr marL="0" indent="0">
              <a:buNone/>
            </a:pPr>
            <a:endParaRPr lang="tr-TR" sz="2400" dirty="0"/>
          </a:p>
          <a:p>
            <a:r>
              <a:rPr lang="tr-TR" sz="2400" dirty="0"/>
              <a:t>5510 Sayılı Yasaya 5754 Sayılı Yasa ile eklenen fıkra ile engelli çocuğu olan anneler lehine düzenleme yapılmıştır. 5510 Sayılı Yasanın konuyla ilgili fıkrasında “Emeklilik veya yaşlılık aylığı bağlanması talebinde bulunan kadın sigortalılardan başka birinin sürekli bakımına muhtaç derecede malul çocuğu bulunanların, bu kanunun yürürlüğe girdiği tarihten sonra geçen prim ödeme gün sayılarının dörtte biri, prim ödeme gün sayıları toplamına eklenir ve eklenen bu süreler emeklilik yaş hadlerinden de indirilir” denilmektedir.</a:t>
            </a:r>
          </a:p>
          <a:p>
            <a:pPr marL="0" indent="0">
              <a:buNone/>
            </a:pPr>
            <a:endParaRPr lang="tr-TR" sz="2400" dirty="0"/>
          </a:p>
        </p:txBody>
      </p:sp>
      <p:pic>
        <p:nvPicPr>
          <p:cNvPr id="4" name="Picture 4" descr="sunu">
            <a:extLst>
              <a:ext uri="{FF2B5EF4-FFF2-40B4-BE49-F238E27FC236}">
                <a16:creationId xmlns:a16="http://schemas.microsoft.com/office/drawing/2014/main" id="{4F7CB99A-9F75-4712-B7D1-F65F234C255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6293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791369" y="1628800"/>
            <a:ext cx="7561262" cy="4009529"/>
          </a:xfrm>
        </p:spPr>
        <p:txBody>
          <a:bodyPr/>
          <a:lstStyle/>
          <a:p>
            <a:r>
              <a:rPr lang="tr-TR" sz="2400" dirty="0"/>
              <a:t>Başkasının bakımına muhtaç, ağır engelli çocuğu olan kadınların bu haktan yararlanabilmeleri için çalışmaları veya isteğe bağlı sigortalı olmaları gerekiyor. Bu durumdaki annelere erken emeklilik hakkı yalnızca 1 Ekim 2008 sonrası süreleri kapsıyor. Dolayısıyla 1 Ekim 2008’den önceki çalışmaları için erken emeklilik hakları söz konusu değil. 1 Ekim 2008 sonrası çalışılan her 4 yıla 1 yıl prim ekleniyor, yaştan da 1 yıl düşülüyor.</a:t>
            </a:r>
          </a:p>
          <a:p>
            <a:pPr>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F102A14D-9022-4041-B00B-B0FF32E36F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196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838200" y="556264"/>
            <a:ext cx="7467600" cy="5328592"/>
          </a:xfrm>
        </p:spPr>
        <p:txBody>
          <a:bodyPr>
            <a:normAutofit/>
          </a:bodyPr>
          <a:lstStyle/>
          <a:p>
            <a:pPr marL="0" indent="0">
              <a:buNone/>
            </a:pPr>
            <a:r>
              <a:rPr lang="tr-TR" sz="2400" b="1" i="1" dirty="0">
                <a:solidFill>
                  <a:srgbClr val="FF0000"/>
                </a:solidFill>
              </a:rPr>
              <a:t>GELİR VERGİSİ İNDİRİMİ</a:t>
            </a:r>
            <a:endParaRPr lang="tr-TR" sz="2400" dirty="0">
              <a:solidFill>
                <a:srgbClr val="FF0000"/>
              </a:solidFill>
            </a:endParaRPr>
          </a:p>
          <a:p>
            <a:pPr marL="0" indent="0">
              <a:buNone/>
            </a:pPr>
            <a:endParaRPr lang="tr-TR" sz="2400" dirty="0"/>
          </a:p>
          <a:p>
            <a:r>
              <a:rPr lang="tr-TR" sz="2400" dirty="0"/>
              <a:t>Ücretli çalışan engelli kişiler ile bunların bakmakla yükümlü olduğu engelli kişiler, serbest meslek sahibi engelli kişiler ile bunların bakmakla yükümlü olduğu engelli kişiler, basit usulde vergilendirilenlerden, tüccar ve ücretli durumuna girmeksizin, imalat, tamirat ve küçük sanat işleri ile uğraşan (ilk madde ve yardımcı malzeme müşteriye ait olarak faaliyet gösteren terzi, tamirci, marangoz gibi) engelliler, gelir vergisi indiriminden yararlanabilir. Engellilik indirimi her yıl devlet tarafından belirlenerek uygulamaya dâhil olur. Engellilik indirimi yıllık gelir vergisi matrahına dâhil edilen kazançlar üzerinden düşülmektedir. 2016 yılı için engellilik indirimi tutarları şu şekilde belirlenmiştir:</a:t>
            </a:r>
          </a:p>
          <a:p>
            <a:pPr marL="0" indent="0">
              <a:buNone/>
            </a:pPr>
            <a:endParaRPr lang="tr-TR" sz="2400" dirty="0"/>
          </a:p>
          <a:p>
            <a:pPr marL="0" indent="0">
              <a:buNone/>
            </a:pPr>
            <a:endParaRPr lang="tr-TR" sz="2400" dirty="0"/>
          </a:p>
          <a:p>
            <a:pPr algn="just"/>
            <a:endParaRPr lang="tr-TR" sz="2400" b="0" dirty="0"/>
          </a:p>
        </p:txBody>
      </p:sp>
      <p:pic>
        <p:nvPicPr>
          <p:cNvPr id="4" name="Picture 4" descr="sunu">
            <a:extLst>
              <a:ext uri="{FF2B5EF4-FFF2-40B4-BE49-F238E27FC236}">
                <a16:creationId xmlns:a16="http://schemas.microsoft.com/office/drawing/2014/main" id="{538385AC-60EA-4A72-92EE-DCA811BB2D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043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838200" y="692696"/>
            <a:ext cx="7467600" cy="4873625"/>
          </a:xfrm>
        </p:spPr>
        <p:txBody>
          <a:bodyPr>
            <a:noAutofit/>
          </a:bodyPr>
          <a:lstStyle/>
          <a:p>
            <a:r>
              <a:rPr lang="tr-TR" sz="2400" dirty="0"/>
              <a:t>Gelir Vergisi Genel Tebliği, Seri No: 290</a:t>
            </a:r>
          </a:p>
          <a:p>
            <a:pPr marL="0" indent="0">
              <a:buNone/>
            </a:pPr>
            <a:endParaRPr lang="tr-TR" sz="2400" dirty="0"/>
          </a:p>
          <a:p>
            <a:r>
              <a:rPr lang="tr-TR" sz="2400" b="1" i="1" dirty="0"/>
              <a:t>1.Derece Engelli</a:t>
            </a:r>
            <a:r>
              <a:rPr lang="tr-TR" sz="2400" dirty="0"/>
              <a:t> (Çalışma Gücünün Asgari % 80’ini Kaybedenler) – 900,00</a:t>
            </a:r>
          </a:p>
          <a:p>
            <a:pPr marL="0" indent="0">
              <a:buNone/>
            </a:pPr>
            <a:endParaRPr lang="tr-TR" sz="2400" dirty="0"/>
          </a:p>
          <a:p>
            <a:r>
              <a:rPr lang="tr-TR" sz="2400" b="1" i="1" dirty="0"/>
              <a:t>2.Derece Engelli</a:t>
            </a:r>
            <a:r>
              <a:rPr lang="tr-TR" sz="2400" dirty="0"/>
              <a:t> (Çalışma Gücünün Asgari % 60’ını Kaybedenler) – 460,00</a:t>
            </a:r>
          </a:p>
          <a:p>
            <a:pPr marL="0" indent="0">
              <a:buNone/>
            </a:pPr>
            <a:endParaRPr lang="tr-TR" sz="2400" dirty="0"/>
          </a:p>
          <a:p>
            <a:r>
              <a:rPr lang="tr-TR" sz="2400" b="1" i="1" dirty="0"/>
              <a:t>3.Derece Engelli</a:t>
            </a:r>
            <a:r>
              <a:rPr lang="tr-TR" sz="2400" dirty="0"/>
              <a:t> (Çalışma Gücünün Asgari % 40’ını Kaybedenler) – 210,00</a:t>
            </a:r>
          </a:p>
          <a:p>
            <a:pPr marL="0" indent="0" algn="just">
              <a:buNone/>
            </a:pPr>
            <a:r>
              <a:rPr lang="tr-TR" sz="2400" dirty="0"/>
              <a:t> </a:t>
            </a:r>
            <a:endParaRPr lang="tr-TR" sz="2400" b="0" dirty="0"/>
          </a:p>
        </p:txBody>
      </p:sp>
      <p:pic>
        <p:nvPicPr>
          <p:cNvPr id="4" name="Picture 4" descr="sunu">
            <a:extLst>
              <a:ext uri="{FF2B5EF4-FFF2-40B4-BE49-F238E27FC236}">
                <a16:creationId xmlns:a16="http://schemas.microsoft.com/office/drawing/2014/main" id="{044C9F92-1BE6-4A2D-8737-647A07B038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92544"/>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78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431800" y="836712"/>
            <a:ext cx="8280400" cy="4729609"/>
          </a:xfrm>
        </p:spPr>
        <p:txBody>
          <a:bodyPr>
            <a:noAutofit/>
          </a:bodyPr>
          <a:lstStyle/>
          <a:p>
            <a:pPr marL="0" indent="0">
              <a:buNone/>
            </a:pPr>
            <a:r>
              <a:rPr lang="tr-TR" sz="2400" b="1" i="1" dirty="0">
                <a:solidFill>
                  <a:srgbClr val="FF0000"/>
                </a:solidFill>
              </a:rPr>
              <a:t>ENGELLİLİK İNDİRİMİNDEN YARARLANMAK İÇİN NE YAPILMALIDIR?</a:t>
            </a:r>
            <a:endParaRPr lang="tr-TR" sz="2400" i="1" dirty="0">
              <a:solidFill>
                <a:srgbClr val="FF0000"/>
              </a:solidFill>
            </a:endParaRPr>
          </a:p>
          <a:p>
            <a:pPr marL="0" indent="0">
              <a:buNone/>
            </a:pPr>
            <a:endParaRPr lang="tr-TR" sz="2400" dirty="0"/>
          </a:p>
          <a:p>
            <a:r>
              <a:rPr lang="tr-TR" sz="2400" dirty="0"/>
              <a:t>Engellilik indiriminden yararlanmak isteyen engelliler aşağıdaki belgelerle birlikte Vergi Dairesi Başkanlığı olan illerde İlgili Grup Müdürlüğüne, Vergi Dairesi Başkanlığı olmayan illerde ise Defterdarlıklara bağlı Gelir Müdürlüğüne, Bağımsız Vergi Dairesi bulunan ilçelerde Vergi Dairesi Müdürlüğüne, Vergi Dairesi bulunmayan ilçelerde ise Mal Müdürlüklerine bir dilekçe ile başvuracaklardır.</a:t>
            </a:r>
          </a:p>
          <a:p>
            <a:pPr algn="just">
              <a:buFont typeface="Arial" panose="020B0604020202020204" pitchFamily="34" charset="0"/>
              <a:buChar char="•"/>
            </a:pPr>
            <a:endParaRPr lang="tr-TR" sz="2400" b="0" dirty="0"/>
          </a:p>
        </p:txBody>
      </p:sp>
      <p:pic>
        <p:nvPicPr>
          <p:cNvPr id="4" name="Picture 4" descr="sunu">
            <a:extLst>
              <a:ext uri="{FF2B5EF4-FFF2-40B4-BE49-F238E27FC236}">
                <a16:creationId xmlns:a16="http://schemas.microsoft.com/office/drawing/2014/main" id="{CEEC1BFD-773F-4DB7-B958-BB86D433E97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256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590550" y="692696"/>
            <a:ext cx="7962900" cy="4979318"/>
          </a:xfrm>
        </p:spPr>
        <p:txBody>
          <a:bodyPr>
            <a:normAutofit/>
          </a:bodyPr>
          <a:lstStyle/>
          <a:p>
            <a:pPr marL="0" indent="0">
              <a:buNone/>
            </a:pPr>
            <a:r>
              <a:rPr lang="tr-TR" sz="2400" i="1" dirty="0">
                <a:solidFill>
                  <a:srgbClr val="FF0000"/>
                </a:solidFill>
              </a:rPr>
              <a:t>Hizmet Erbabının Bakmakla Yükümlü Olduğu Engelli Kişilerin Müracaatlarında:</a:t>
            </a:r>
            <a:endParaRPr lang="tr-TR" sz="2400" dirty="0">
              <a:solidFill>
                <a:srgbClr val="FF0000"/>
              </a:solidFill>
            </a:endParaRPr>
          </a:p>
          <a:p>
            <a:pPr marL="0" indent="0">
              <a:buNone/>
            </a:pPr>
            <a:endParaRPr lang="tr-TR" sz="2400" dirty="0"/>
          </a:p>
          <a:p>
            <a:pPr lvl="0"/>
            <a:r>
              <a:rPr lang="tr-TR" sz="2400" dirty="0"/>
              <a:t>Çalıştığı iş yerinden alınacak çalıştığına dair işveren tarafından imzalanıp kaşelenmiş yazı</a:t>
            </a:r>
          </a:p>
          <a:p>
            <a:pPr lvl="0"/>
            <a:r>
              <a:rPr lang="tr-TR" sz="2400" dirty="0"/>
              <a:t>Müracaat formu</a:t>
            </a:r>
          </a:p>
          <a:p>
            <a:pPr lvl="0"/>
            <a:r>
              <a:rPr lang="tr-TR" sz="2400" dirty="0"/>
              <a:t>Dilekçe</a:t>
            </a:r>
          </a:p>
          <a:p>
            <a:pPr lvl="0"/>
            <a:r>
              <a:rPr lang="tr-TR" sz="2400" dirty="0"/>
              <a:t>Bakmakla yükümlü kişinin T.C. Kimlik Numarası</a:t>
            </a:r>
          </a:p>
          <a:p>
            <a:pPr lvl="0"/>
            <a:r>
              <a:rPr lang="tr-TR" sz="2400" dirty="0"/>
              <a:t>Bakmakla yükümlü olduğuna dair belge</a:t>
            </a:r>
          </a:p>
          <a:p>
            <a:pPr lvl="0"/>
            <a:r>
              <a:rPr lang="tr-TR" sz="2400" dirty="0"/>
              <a:t>İlgili yönetmeliğe uygun Sağlık Kurulu Raporu olanlar için rapor aslı veya noter tasdikli örneği sunulmalıdır.</a:t>
            </a:r>
          </a:p>
          <a:p>
            <a:pPr marL="0" indent="0" algn="just">
              <a:buNone/>
            </a:pPr>
            <a:endParaRPr lang="tr-TR" sz="2400" dirty="0"/>
          </a:p>
        </p:txBody>
      </p:sp>
      <p:pic>
        <p:nvPicPr>
          <p:cNvPr id="4" name="Picture 4" descr="sunu">
            <a:extLst>
              <a:ext uri="{FF2B5EF4-FFF2-40B4-BE49-F238E27FC236}">
                <a16:creationId xmlns:a16="http://schemas.microsoft.com/office/drawing/2014/main" id="{8E4516BB-1418-4C8D-8277-8DA6C60780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87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539750" y="1052736"/>
            <a:ext cx="8064500" cy="4657601"/>
          </a:xfrm>
        </p:spPr>
        <p:txBody>
          <a:bodyPr>
            <a:normAutofit/>
          </a:bodyPr>
          <a:lstStyle/>
          <a:p>
            <a:r>
              <a:rPr lang="tr-TR" sz="2400" dirty="0"/>
              <a:t>Vergi indiriminden faydalanmak isteyen engellilerin, çalışılan iş yerinin bağlı olduğu Büyük Mükellefler   Vergi Dairesi veya ilgili vergi dairelerine yapılabileceği gibi Mükellef Hizmetleri Gelir ve Kurumlar Vergileri Müdürlüğü Engelli Servisine müracaat edilmelidir.</a:t>
            </a:r>
          </a:p>
          <a:p>
            <a:r>
              <a:rPr lang="tr-TR" sz="2400" dirty="0"/>
              <a:t>Vergi indirimi işleminin sonuçlanması ortalama 3 ay sürmekte olup işlem sonuçlandığında yazı iş yerine posta ile gönderilmektedir.</a:t>
            </a:r>
          </a:p>
          <a:p>
            <a:r>
              <a:rPr lang="tr-TR" sz="2400" dirty="0"/>
              <a:t>İş, maaş veya bizzat başvurarak yetkili devlet hastanelerinden alınan tüm sağlık raporları vergi indirimi için geçerlidir.</a:t>
            </a:r>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54365D74-B7A7-48FF-9463-EEE2C29E34A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591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838200" y="980728"/>
            <a:ext cx="7467600" cy="4729609"/>
          </a:xfrm>
        </p:spPr>
        <p:txBody>
          <a:bodyPr>
            <a:normAutofit/>
          </a:bodyPr>
          <a:lstStyle/>
          <a:p>
            <a:pPr marL="0" indent="0">
              <a:buNone/>
            </a:pPr>
            <a:r>
              <a:rPr lang="tr-TR" sz="2400" b="1" i="1" dirty="0">
                <a:solidFill>
                  <a:srgbClr val="FF0000"/>
                </a:solidFill>
              </a:rPr>
              <a:t>İŞ YERİ DEĞİŞTİREN KİŞİLERİN HAKLARI</a:t>
            </a:r>
            <a:endParaRPr lang="tr-TR" sz="2400" dirty="0">
              <a:solidFill>
                <a:srgbClr val="FF0000"/>
              </a:solidFill>
            </a:endParaRPr>
          </a:p>
          <a:p>
            <a:pPr marL="0" indent="0">
              <a:buNone/>
            </a:pPr>
            <a:endParaRPr lang="tr-TR" sz="2400" dirty="0"/>
          </a:p>
          <a:p>
            <a:r>
              <a:rPr lang="tr-TR" sz="2400" dirty="0"/>
              <a:t>Herhangi bir şekilde iş yeri değiştiren ücretlilerin daha önce işlem tesis ettirdikleri müdürlüklere yeni iş yerlerinin adreslerini bildirerek buradan yeni iş yerlerine hitaben yazı almaları yeterli olacaktır. Bu engellilerin yeniden rapor almalarına gerek yoktur. Engellilik indirimi bakıma muhtaç kişiye bakan kişi için engellinin 18 yaşını doldurmuş veya 25 yaşına kadar tahsil durumu söz konusu ise geçerlidir.</a:t>
            </a:r>
          </a:p>
          <a:p>
            <a:pPr>
              <a:buFont typeface="Arial" panose="020B0604020202020204" pitchFamily="34" charset="0"/>
              <a:buChar char="•"/>
            </a:pPr>
            <a:endParaRPr lang="tr-TR" sz="2400" b="0" dirty="0"/>
          </a:p>
        </p:txBody>
      </p:sp>
      <p:pic>
        <p:nvPicPr>
          <p:cNvPr id="4" name="Picture 4" descr="sunu">
            <a:extLst>
              <a:ext uri="{FF2B5EF4-FFF2-40B4-BE49-F238E27FC236}">
                <a16:creationId xmlns:a16="http://schemas.microsoft.com/office/drawing/2014/main" id="{A98533B9-0FE9-45CB-ADE2-B3B7DC474B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335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838200" y="980728"/>
            <a:ext cx="7467600" cy="4737121"/>
          </a:xfrm>
        </p:spPr>
        <p:txBody>
          <a:bodyPr>
            <a:normAutofit/>
          </a:bodyPr>
          <a:lstStyle/>
          <a:p>
            <a:pPr marL="0" indent="0">
              <a:buNone/>
            </a:pPr>
            <a:r>
              <a:rPr lang="tr-TR" sz="2400" b="1" i="1" dirty="0">
                <a:solidFill>
                  <a:srgbClr val="FF0000"/>
                </a:solidFill>
              </a:rPr>
              <a:t>ÖZÜRLÜ YAKINI OLAN DEVLET MEMURUNDA DURUM</a:t>
            </a:r>
          </a:p>
          <a:p>
            <a:pPr marL="0" indent="0">
              <a:buNone/>
            </a:pPr>
            <a:endParaRPr lang="tr-TR" sz="2400" dirty="0"/>
          </a:p>
          <a:p>
            <a:r>
              <a:rPr lang="tr-TR" sz="2000" dirty="0"/>
              <a:t>Bilindiği üzere, 657 sayılı Devlet Memurları Kanununun 108. maddesinde “memurların bakmakla yükümlü olduğu veya memur refakat etmediği takdirde hayatı tehlikeye girecek ana, baba, eş ve çocukları ile kardeşlerinden birinin ağır bir kaza geçirmesi veya önemli bir hastalığa tutulmuş olması hallerinde, bu hallerini raporla belgelendirmeleri şartıyla verilecek aylıksız izinlerle, bazı durumların gerçekleşmesi halinde verilecek aylıksız izinlerin süre ve esaslarını hükme bağlamıştır”. Bu kanunda Devlet memurlarına bakmakla yükümlü olduğu özürlü aile bireyinin günlük bakımı için izin verilmesine ilişkin bir düzenleme bulunmamaktadır.</a:t>
            </a:r>
          </a:p>
          <a:p>
            <a:pPr>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5EE97CFE-D8CE-4160-8153-5D1FC9DEAE3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72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503237" y="1484784"/>
            <a:ext cx="8137525" cy="4225553"/>
          </a:xfrm>
        </p:spPr>
        <p:txBody>
          <a:bodyPr/>
          <a:lstStyle/>
          <a:p>
            <a:r>
              <a:rPr lang="tr-TR" sz="2400" dirty="0"/>
              <a:t>Diğer taraftan, 2010/2 sayılı Başbakanlık Genelgesinin (3) numaralı fıkrasında; “Kamu çalışanlarının kanunen bakmakla yükümlü olduğu özürlü aile bireyinin bakıma muhtaç olduğunun ilgili mevzuatına göre alınmış geçerli özürlü sağlık kurulu raporu ile belgelendirilmesi kaydıyla bu durumdaki personele; özürlü aile ferdinin günlük bakımı için izin kullanımında gerekli kolaylık sağlanacak ve personel mesai saatleri dışındaki nöbet görevinden ve gece vardiyasından muaf tutulacaktır.” hükmü yer almaktadır.</a:t>
            </a:r>
          </a:p>
          <a:p>
            <a:pPr marL="0" indent="0">
              <a:buNone/>
            </a:pPr>
            <a:endParaRPr lang="tr-TR" sz="2400" b="0" dirty="0"/>
          </a:p>
        </p:txBody>
      </p:sp>
      <p:pic>
        <p:nvPicPr>
          <p:cNvPr id="4" name="Picture 4" descr="sunu">
            <a:extLst>
              <a:ext uri="{FF2B5EF4-FFF2-40B4-BE49-F238E27FC236}">
                <a16:creationId xmlns:a16="http://schemas.microsoft.com/office/drawing/2014/main" id="{CDE7FAF5-7A70-4A99-8788-5121BEFBB6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044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471797" y="764704"/>
            <a:ext cx="8135937" cy="4873625"/>
          </a:xfrm>
        </p:spPr>
        <p:txBody>
          <a:bodyPr>
            <a:normAutofit/>
          </a:bodyPr>
          <a:lstStyle/>
          <a:p>
            <a:pPr marL="0" indent="0">
              <a:buNone/>
            </a:pPr>
            <a:r>
              <a:rPr lang="tr-TR" sz="2400" b="1" i="1" dirty="0">
                <a:solidFill>
                  <a:srgbClr val="FF0000"/>
                </a:solidFill>
              </a:rPr>
              <a:t>NÖBET MUAFİYETİ VE İZİN HAKKI</a:t>
            </a:r>
          </a:p>
          <a:p>
            <a:pPr marL="0" indent="0">
              <a:buNone/>
            </a:pPr>
            <a:endParaRPr lang="tr-TR" sz="2400" dirty="0"/>
          </a:p>
          <a:p>
            <a:r>
              <a:rPr lang="tr-TR" sz="2400" dirty="0"/>
              <a:t>Kamu kuruluşlarında çalışan engelli çocuğu olan memur anne ve babalara nöbet ve fazla mesai muafiyeti vardır. Bakım izninin ve nöbet muafiyeti çoğunlukla amir inisiyatifindedir.</a:t>
            </a:r>
          </a:p>
          <a:p>
            <a:pPr marL="0" indent="0">
              <a:buNone/>
            </a:pPr>
            <a:endParaRPr lang="tr-TR" sz="2400" dirty="0"/>
          </a:p>
          <a:p>
            <a:r>
              <a:rPr lang="tr-TR" sz="2400" dirty="0"/>
              <a:t>TSK da görev yapıp bakıma muhtaç engelli çocuğu olan muvazzaf asker ve sivil memurlara Haziran 2013 tarihli TSK İç Hizmet Yönetmeliğinde yapılan bir değişiklikle nöbet muafiyeti hakkı tanınmıştır.</a:t>
            </a:r>
          </a:p>
          <a:p>
            <a:pPr marL="0" indent="0" algn="just">
              <a:buNone/>
            </a:pPr>
            <a:endParaRPr lang="tr-TR" sz="2400" b="0" dirty="0"/>
          </a:p>
        </p:txBody>
      </p:sp>
      <p:pic>
        <p:nvPicPr>
          <p:cNvPr id="4" name="Picture 4" descr="sunu">
            <a:extLst>
              <a:ext uri="{FF2B5EF4-FFF2-40B4-BE49-F238E27FC236}">
                <a16:creationId xmlns:a16="http://schemas.microsoft.com/office/drawing/2014/main" id="{1570CC9A-E6FC-4126-8D29-9D2CE422FF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72" y="5883793"/>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861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457200" y="836712"/>
            <a:ext cx="8229600" cy="4525962"/>
          </a:xfrm>
        </p:spPr>
        <p:txBody>
          <a:bodyPr>
            <a:noAutofit/>
          </a:bodyPr>
          <a:lstStyle/>
          <a:p>
            <a:pPr marL="0" indent="0">
              <a:buNone/>
            </a:pPr>
            <a:r>
              <a:rPr lang="tr-TR" sz="2400" b="1" i="1" dirty="0">
                <a:solidFill>
                  <a:srgbClr val="FF0000"/>
                </a:solidFill>
              </a:rPr>
              <a:t>ENGELLİ ÇOCUĞU OLAN ÇALIŞAN ANNELERE ERKEN EMEKLİLİK HAKKI</a:t>
            </a:r>
          </a:p>
          <a:p>
            <a:pPr marL="0" indent="0">
              <a:buNone/>
            </a:pPr>
            <a:endParaRPr lang="tr-TR" sz="2400" dirty="0"/>
          </a:p>
          <a:p>
            <a:r>
              <a:rPr lang="tr-TR" sz="2400" dirty="0"/>
              <a:t>‘Başka birinin sürekli bakımına muhtaç derecede ağır engelli çocuğu bulunan annelerin’ yararlandığı bu haktan BAĞ-KUR, SSK, Emekli Sandığı, Tarım İşçileri ve İsteğe Bağlı Sigortalı olan anneler yararlanır.</a:t>
            </a:r>
          </a:p>
          <a:p>
            <a:pPr marL="0" indent="0">
              <a:buNone/>
            </a:pPr>
            <a:endParaRPr lang="tr-TR" sz="2400" dirty="0"/>
          </a:p>
          <a:p>
            <a:r>
              <a:rPr lang="tr-TR" sz="2400" dirty="0"/>
              <a:t>1 Ekim 2008 sonrası çalışılan sürenin dörtte biri oranındaki süre çalışılan süreye ilave edilir ve bu süre emekliliğe kalan süreden düşürülür. (5510 Sayılı Kanunu Madde 28.)</a:t>
            </a:r>
          </a:p>
          <a:p>
            <a:pPr marL="0" indent="0">
              <a:buNone/>
            </a:pPr>
            <a:endParaRPr lang="tr-TR" sz="2400" dirty="0"/>
          </a:p>
        </p:txBody>
      </p:sp>
      <p:pic>
        <p:nvPicPr>
          <p:cNvPr id="4" name="Picture 4" descr="sunu">
            <a:extLst>
              <a:ext uri="{FF2B5EF4-FFF2-40B4-BE49-F238E27FC236}">
                <a16:creationId xmlns:a16="http://schemas.microsoft.com/office/drawing/2014/main" id="{642EA8B9-0A27-4B68-8AA1-DBF02CE6AC5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7717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475701" y="980728"/>
            <a:ext cx="8208962" cy="4585593"/>
          </a:xfrm>
        </p:spPr>
        <p:txBody>
          <a:bodyPr>
            <a:noAutofit/>
          </a:bodyPr>
          <a:lstStyle/>
          <a:p>
            <a:r>
              <a:rPr lang="tr-TR" sz="2400" dirty="0"/>
              <a:t>Engelli çocuğun bakıma muhtaç yani raporunda “ağır engelli” ibaresinin olması gerekmektedir. Çocuğun bakıma muhtaçlığı devam ettiği sürece bu haktan yararlanılır. Birden fazla bakıma muhtaç çocuğu olanlar için SGK; her çocuk için inceleme yapar. Ancak sadece biri üzerinden erken emeklilik hakkından yararlanılır.</a:t>
            </a:r>
          </a:p>
          <a:p>
            <a:pPr marL="0" indent="0">
              <a:buNone/>
            </a:pPr>
            <a:endParaRPr lang="tr-TR" sz="2400" dirty="0"/>
          </a:p>
          <a:p>
            <a:r>
              <a:rPr lang="tr-TR" sz="2400" dirty="0"/>
              <a:t>Evlatlık alınan engelli çocuklar için de çocuğun evlatlık alındığı tarihten itibaren erken emeklilikten yararlanılır.</a:t>
            </a:r>
          </a:p>
          <a:p>
            <a:pPr marL="0" indent="0" algn="just">
              <a:buNone/>
            </a:pPr>
            <a:endParaRPr lang="tr-TR" sz="2400" dirty="0"/>
          </a:p>
        </p:txBody>
      </p:sp>
      <p:pic>
        <p:nvPicPr>
          <p:cNvPr id="4" name="Picture 4" descr="sunu">
            <a:extLst>
              <a:ext uri="{FF2B5EF4-FFF2-40B4-BE49-F238E27FC236}">
                <a16:creationId xmlns:a16="http://schemas.microsoft.com/office/drawing/2014/main" id="{293A4AEE-0617-40D1-9FA4-C0EDD9A2DD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82"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241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611560" y="764704"/>
            <a:ext cx="8064896" cy="4873625"/>
          </a:xfrm>
        </p:spPr>
        <p:txBody>
          <a:bodyPr>
            <a:noAutofit/>
          </a:bodyPr>
          <a:lstStyle/>
          <a:p>
            <a:pPr marL="0" indent="0">
              <a:buNone/>
            </a:pPr>
            <a:r>
              <a:rPr lang="tr-TR" sz="2400" b="1" i="1" dirty="0">
                <a:solidFill>
                  <a:srgbClr val="FF0000"/>
                </a:solidFill>
              </a:rPr>
              <a:t>REFAKAT İZNİ</a:t>
            </a:r>
          </a:p>
          <a:p>
            <a:endParaRPr lang="tr-TR" sz="2400" dirty="0"/>
          </a:p>
          <a:p>
            <a:r>
              <a:rPr lang="tr-TR" sz="2400" dirty="0"/>
              <a:t>Memurun bakmakla yükümlü olduğu veya memur refakat etmediği takdirde hayatı tehlikeye girecek ana, baba, eş ve çocukları ile kardeşlerinden birinin ağır bir kaza geçirmesi veya tedavisi uzun süren bir hastalığının bulunması hallerinde, bu hallerin sağlık kurulu raporuyla belgelendirilmesi şartıyla aylık ve özlük hakları korunarak üç aya kadar izin verileceği ve gerektiğinde bu sürenin bir katına kadar uzatılabilir.</a:t>
            </a:r>
          </a:p>
          <a:p>
            <a:pPr marL="0" indent="0">
              <a:buNone/>
            </a:pPr>
            <a:endParaRPr lang="tr-TR" sz="2400" dirty="0"/>
          </a:p>
          <a:p>
            <a:r>
              <a:rPr lang="tr-TR" sz="2400" dirty="0"/>
              <a:t>Aynı kişinin aynı teşhisine bağlı olarak memuriyet hayatı boyunca en fazla 6 ay süre refakat izni kullanılabilir. Aynı kişinin raporuna istinaden sadece bir memur yakını bu izni kullanabilir.</a:t>
            </a:r>
          </a:p>
          <a:p>
            <a:pPr algn="just">
              <a:buFont typeface="Arial" panose="020B0604020202020204" pitchFamily="34" charset="0"/>
              <a:buChar char="•"/>
            </a:pPr>
            <a:endParaRPr lang="tr-TR" sz="2200" b="0" dirty="0"/>
          </a:p>
        </p:txBody>
      </p:sp>
      <p:pic>
        <p:nvPicPr>
          <p:cNvPr id="4" name="Picture 4" descr="sunu">
            <a:extLst>
              <a:ext uri="{FF2B5EF4-FFF2-40B4-BE49-F238E27FC236}">
                <a16:creationId xmlns:a16="http://schemas.microsoft.com/office/drawing/2014/main" id="{C493FA55-584E-491A-9E88-810C665BFC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770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521456" y="908720"/>
            <a:ext cx="8101087" cy="4585593"/>
          </a:xfrm>
        </p:spPr>
        <p:txBody>
          <a:bodyPr>
            <a:noAutofit/>
          </a:bodyPr>
          <a:lstStyle/>
          <a:p>
            <a:pPr marL="0" indent="0">
              <a:buNone/>
            </a:pPr>
            <a:r>
              <a:rPr lang="tr-TR" sz="2000" b="1" i="1" dirty="0">
                <a:solidFill>
                  <a:srgbClr val="FF0000"/>
                </a:solidFill>
              </a:rPr>
              <a:t>BİR YARGI KARARI</a:t>
            </a:r>
            <a:endParaRPr lang="tr-TR" sz="2000" i="1" dirty="0">
              <a:solidFill>
                <a:srgbClr val="FF0000"/>
              </a:solidFill>
            </a:endParaRPr>
          </a:p>
          <a:p>
            <a:endParaRPr lang="tr-TR" sz="2000" dirty="0"/>
          </a:p>
          <a:p>
            <a:r>
              <a:rPr lang="tr-TR" sz="2000" dirty="0"/>
              <a:t>Danıştay, engelli çocuğu bulunan memur ailelerinin, çocuğun rehabilitasyonu ve eğitimi sırasında yanında olması yönündeki taleplerini yerinde bulmadı.</a:t>
            </a:r>
          </a:p>
          <a:p>
            <a:r>
              <a:rPr lang="tr-TR" sz="2000" dirty="0"/>
              <a:t>Danıştay 12. Dairesi, engelli çocuğu bulunan memur anneye yıllık izni dışında haftada 3 gün 2’şer saat izinli sayılmasını reddeden İdare Mahkemesi kararını onadı. Adana SGK İl Müdürlüğü’nde devlet memurluğu yapan Nebahat </a:t>
            </a:r>
            <a:r>
              <a:rPr lang="tr-TR" sz="2000" dirty="0" err="1"/>
              <a:t>Metlioğlu</a:t>
            </a:r>
            <a:r>
              <a:rPr lang="tr-TR" sz="2000" dirty="0"/>
              <a:t>, SGK İl Müdürlüğü’nden günde 2 saat süreyle ve haftada 3 gün izin istemiş, bu talep reddedilmişti. </a:t>
            </a:r>
            <a:r>
              <a:rPr lang="tr-TR" sz="2000" dirty="0" err="1"/>
              <a:t>Metlioğlu</a:t>
            </a:r>
            <a:r>
              <a:rPr lang="tr-TR" sz="2000" dirty="0"/>
              <a:t>, işlemin iptali için Adana 2. İdare Mahkemesi’ne başvurdu. Adana 2. İdare Mahkemesi söz konusu kamudan.com talebi reddetti. </a:t>
            </a:r>
            <a:r>
              <a:rPr lang="tr-TR" sz="2000" dirty="0" err="1"/>
              <a:t>Metlioğlu</a:t>
            </a:r>
            <a:r>
              <a:rPr lang="tr-TR" sz="2000" dirty="0"/>
              <a:t> kararı Danıştay nezdinde temyiz ederken, Danıştay 12. Dairesi de temyiz incelemesinde Adana 2. İdare Mahkemesi’nin verdiği kararın hukuk ve usule uygun olduğuna hükmetti.</a:t>
            </a:r>
          </a:p>
          <a:p>
            <a:pPr algn="just">
              <a:buFont typeface="Arial" panose="020B0604020202020204" pitchFamily="34" charset="0"/>
              <a:buChar char="•"/>
            </a:pPr>
            <a:endParaRPr lang="tr-TR" sz="2000" b="0" dirty="0"/>
          </a:p>
        </p:txBody>
      </p:sp>
      <p:pic>
        <p:nvPicPr>
          <p:cNvPr id="4" name="Picture 4" descr="sunu">
            <a:extLst>
              <a:ext uri="{FF2B5EF4-FFF2-40B4-BE49-F238E27FC236}">
                <a16:creationId xmlns:a16="http://schemas.microsoft.com/office/drawing/2014/main" id="{5F4C9C6C-6829-4A18-A983-77BB644B7EB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533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838200" y="836712"/>
            <a:ext cx="7467600" cy="4873625"/>
          </a:xfrm>
        </p:spPr>
        <p:txBody>
          <a:bodyPr/>
          <a:lstStyle/>
          <a:p>
            <a:pPr marL="0" indent="0">
              <a:buNone/>
            </a:pPr>
            <a:r>
              <a:rPr lang="tr-TR" sz="2400" b="1" i="1" dirty="0">
                <a:solidFill>
                  <a:srgbClr val="FF0000"/>
                </a:solidFill>
              </a:rPr>
              <a:t>TAYİN HAKKI</a:t>
            </a:r>
          </a:p>
          <a:p>
            <a:pPr marL="0" indent="0">
              <a:buNone/>
            </a:pPr>
            <a:endParaRPr lang="tr-TR" sz="2400" dirty="0"/>
          </a:p>
          <a:p>
            <a:r>
              <a:rPr lang="tr-TR" sz="2400" dirty="0"/>
              <a:t>Devlet Memurları Kanunu Ek Madde 39:‘’Devlet memurlarının, hayatını başkasının yardım veya bakımı olmadan devam ettiremeyecek derecede engelli olduğu sağlık kurulu raporu ile tespit edilen eşi, çocukları ile kardeşlerinin, memuriyet mahalli dışında resmi veya özel eğitim ve öğretim kuruluşlarında eğitim ve öğretim yapacaklarının özel eğitim değerlendirme kurulu tarafından belgelendirilmesi halinde, ilgilinin talebi üzerine eğitim ve öğretim kuruluşlarının bulunduğu il veya ilçe sınırları dahilinde kurumunda bulunan durumuna uygun boş bir kadroya ataması yapılır.’’</a:t>
            </a:r>
          </a:p>
          <a:p>
            <a:pPr>
              <a:buFont typeface="Arial" panose="020B0604020202020204" pitchFamily="34" charset="0"/>
              <a:buChar char="•"/>
            </a:pPr>
            <a:endParaRPr lang="tr-TR" sz="2400" b="0" dirty="0"/>
          </a:p>
        </p:txBody>
      </p:sp>
      <p:pic>
        <p:nvPicPr>
          <p:cNvPr id="4" name="Picture 4" descr="sunu">
            <a:extLst>
              <a:ext uri="{FF2B5EF4-FFF2-40B4-BE49-F238E27FC236}">
                <a16:creationId xmlns:a16="http://schemas.microsoft.com/office/drawing/2014/main" id="{7CDA88B5-247C-4789-A9B5-7BCA764BF56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6872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910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838200" y="764704"/>
            <a:ext cx="7467600" cy="4873625"/>
          </a:xfrm>
        </p:spPr>
        <p:txBody>
          <a:bodyPr>
            <a:normAutofit/>
          </a:bodyPr>
          <a:lstStyle/>
          <a:p>
            <a:pPr marL="0" indent="0" algn="ctr">
              <a:buNone/>
            </a:pPr>
            <a:r>
              <a:rPr lang="tr-TR" sz="3200" dirty="0">
                <a:solidFill>
                  <a:srgbClr val="FF0000"/>
                </a:solidFill>
              </a:rPr>
              <a:t>KAYNAKÇA</a:t>
            </a:r>
          </a:p>
          <a:p>
            <a:pPr marL="0" indent="0" algn="ctr">
              <a:buNone/>
            </a:pPr>
            <a:endParaRPr lang="tr-TR" sz="3200" dirty="0">
              <a:solidFill>
                <a:srgbClr val="FF0000"/>
              </a:solidFill>
            </a:endParaRPr>
          </a:p>
          <a:p>
            <a:pPr marL="0" indent="0">
              <a:buNone/>
            </a:pPr>
            <a:r>
              <a:rPr lang="tr-TR" sz="2400" dirty="0">
                <a:hlinkClick r:id="rId2"/>
              </a:rPr>
              <a:t>https://www.anneysen.com/1-6-yas-cocuk/makale/cocukla-yasam-engelli-cocuga-sahip-ailelerin-haklari_11598</a:t>
            </a:r>
            <a:endParaRPr lang="tr-TR" sz="2400" dirty="0"/>
          </a:p>
          <a:p>
            <a:pPr marL="0" indent="0">
              <a:buNone/>
            </a:pPr>
            <a:endParaRPr lang="tr-TR" sz="2400" dirty="0">
              <a:solidFill>
                <a:srgbClr val="FF0000"/>
              </a:solidFill>
            </a:endParaRPr>
          </a:p>
          <a:p>
            <a:pPr marL="0" indent="0">
              <a:buNone/>
            </a:pPr>
            <a:r>
              <a:rPr lang="tr-TR" sz="2400" dirty="0">
                <a:hlinkClick r:id="rId3"/>
              </a:rPr>
              <a:t>https://www.nevzaterdag.com/engelli-cocugu-olan-calisanin-haklari/</a:t>
            </a:r>
            <a:endParaRPr lang="tr-TR" sz="2400" dirty="0">
              <a:solidFill>
                <a:srgbClr val="FF0000"/>
              </a:solidFill>
            </a:endParaRPr>
          </a:p>
        </p:txBody>
      </p:sp>
      <p:pic>
        <p:nvPicPr>
          <p:cNvPr id="4" name="Picture 4" descr="sunu">
            <a:extLst>
              <a:ext uri="{FF2B5EF4-FFF2-40B4-BE49-F238E27FC236}">
                <a16:creationId xmlns:a16="http://schemas.microsoft.com/office/drawing/2014/main" id="{92284918-946D-4244-BD0E-92B43EF1C49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45463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çılar">
  <a:themeElements>
    <a:clrScheme name="Döküm">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is Klasik">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çıla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190</TotalTime>
  <Words>1794</Words>
  <Application>Microsoft Office PowerPoint</Application>
  <PresentationFormat>Ekran Gösterisi (4:3)</PresentationFormat>
  <Paragraphs>102</Paragraphs>
  <Slides>25</Slides>
  <Notes>2</Notes>
  <HiddenSlides>0</HiddenSlides>
  <MMClips>0</MMClips>
  <ScaleCrop>false</ScaleCrop>
  <HeadingPairs>
    <vt:vector size="6" baseType="variant">
      <vt:variant>
        <vt:lpstr>Kullanılan Yazı Tipleri</vt:lpstr>
      </vt:variant>
      <vt:variant>
        <vt:i4>7</vt:i4>
      </vt:variant>
      <vt:variant>
        <vt:lpstr>Tema</vt:lpstr>
      </vt:variant>
      <vt:variant>
        <vt:i4>2</vt:i4>
      </vt:variant>
      <vt:variant>
        <vt:lpstr>Slayt Başlıkları</vt:lpstr>
      </vt:variant>
      <vt:variant>
        <vt:i4>25</vt:i4>
      </vt:variant>
    </vt:vector>
  </HeadingPairs>
  <TitlesOfParts>
    <vt:vector size="34" baseType="lpstr">
      <vt:lpstr>Arial</vt:lpstr>
      <vt:lpstr>Calibri</vt:lpstr>
      <vt:lpstr>Calibri Light</vt:lpstr>
      <vt:lpstr>Century Schoolbook</vt:lpstr>
      <vt:lpstr>Franklin Gothic Medium</vt:lpstr>
      <vt:lpstr>Times New Roman</vt:lpstr>
      <vt:lpstr>Wingdings</vt:lpstr>
      <vt:lpstr>Açılar</vt:lpstr>
      <vt:lpstr>Office Teması</vt:lpstr>
      <vt:lpstr>PowerPoint Sunusu</vt:lpstr>
      <vt:lpstr>Devletimiz son yıllarda engelliler ve yakınları için avantaj olabilecek birtakım düzenlemeler yapmaya başlamıştır. Bu düzenlemeler yeterli midir diye baktığımızda elbette yeterli değildir. Fakat engellilerimizin devlet gündemine girmiş olması önemli bir husus. Bu konuda engelli platformlarının yapacağı daha yoğun çalışmalarla sağlanan bu hakların daha da genişleyebilecektir.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EĞİTİM HAKKI</dc:title>
  <dc:creator>Serap GOKCE</dc:creator>
  <cp:lastModifiedBy>mahmut keskin</cp:lastModifiedBy>
  <cp:revision>42</cp:revision>
  <cp:lastPrinted>2013-07-30T13:12:04Z</cp:lastPrinted>
  <dcterms:created xsi:type="dcterms:W3CDTF">2013-07-30T12:38:00Z</dcterms:created>
  <dcterms:modified xsi:type="dcterms:W3CDTF">2021-02-14T16:44:44Z</dcterms:modified>
</cp:coreProperties>
</file>